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9" r:id="rId4"/>
    <p:sldId id="258" r:id="rId5"/>
    <p:sldId id="259" r:id="rId6"/>
    <p:sldId id="260" r:id="rId7"/>
    <p:sldId id="261" r:id="rId8"/>
    <p:sldId id="262" r:id="rId9"/>
    <p:sldId id="263" r:id="rId10"/>
    <p:sldId id="273" r:id="rId11"/>
    <p:sldId id="264" r:id="rId12"/>
    <p:sldId id="266" r:id="rId13"/>
    <p:sldId id="265" r:id="rId14"/>
    <p:sldId id="268" r:id="rId15"/>
    <p:sldId id="267" r:id="rId16"/>
    <p:sldId id="269" r:id="rId17"/>
    <p:sldId id="270" r:id="rId18"/>
    <p:sldId id="271" r:id="rId19"/>
    <p:sldId id="272" r:id="rId20"/>
    <p:sldId id="274" r:id="rId21"/>
    <p:sldId id="275" r:id="rId22"/>
    <p:sldId id="285" r:id="rId23"/>
    <p:sldId id="287" r:id="rId24"/>
    <p:sldId id="276" r:id="rId25"/>
    <p:sldId id="288" r:id="rId26"/>
    <p:sldId id="280" r:id="rId27"/>
    <p:sldId id="283" r:id="rId28"/>
    <p:sldId id="281" r:id="rId29"/>
    <p:sldId id="282" r:id="rId30"/>
    <p:sldId id="284" r:id="rId31"/>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lapértelmezett szakasz" id="{452661F2-3223-42E7-92CC-4E1A5A1824D4}">
          <p14:sldIdLst>
            <p14:sldId id="256"/>
            <p14:sldId id="257"/>
            <p14:sldId id="279"/>
            <p14:sldId id="258"/>
            <p14:sldId id="259"/>
            <p14:sldId id="260"/>
            <p14:sldId id="261"/>
            <p14:sldId id="262"/>
            <p14:sldId id="263"/>
            <p14:sldId id="273"/>
            <p14:sldId id="264"/>
            <p14:sldId id="266"/>
            <p14:sldId id="265"/>
            <p14:sldId id="268"/>
            <p14:sldId id="267"/>
            <p14:sldId id="269"/>
            <p14:sldId id="270"/>
            <p14:sldId id="271"/>
            <p14:sldId id="272"/>
            <p14:sldId id="274"/>
            <p14:sldId id="275"/>
            <p14:sldId id="285"/>
            <p14:sldId id="287"/>
            <p14:sldId id="276"/>
            <p14:sldId id="288"/>
            <p14:sldId id="280"/>
            <p14:sldId id="283"/>
            <p14:sldId id="281"/>
            <p14:sldId id="282"/>
            <p14:sldId id="28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A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13" autoAdjust="0"/>
    <p:restoredTop sz="94660"/>
  </p:normalViewPr>
  <p:slideViewPr>
    <p:cSldViewPr snapToGrid="0">
      <p:cViewPr varScale="1">
        <p:scale>
          <a:sx n="86" d="100"/>
          <a:sy n="86" d="100"/>
        </p:scale>
        <p:origin x="379"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tván Gergely" userId="ca5ad879a9d7b0c2" providerId="LiveId" clId="{504134D1-AFDF-423B-82C4-CCD03E73B686}"/>
    <pc:docChg chg="undo custSel addSld modSld sldOrd modSection">
      <pc:chgData name="István Gergely" userId="ca5ad879a9d7b0c2" providerId="LiveId" clId="{504134D1-AFDF-423B-82C4-CCD03E73B686}" dt="2024-05-03T13:42:57.174" v="420" actId="14861"/>
      <pc:docMkLst>
        <pc:docMk/>
      </pc:docMkLst>
      <pc:sldChg chg="addSp modSp mod modAnim">
        <pc:chgData name="István Gergely" userId="ca5ad879a9d7b0c2" providerId="LiveId" clId="{504134D1-AFDF-423B-82C4-CCD03E73B686}" dt="2024-05-03T09:47:03.768" v="324"/>
        <pc:sldMkLst>
          <pc:docMk/>
          <pc:sldMk cId="1441734203" sldId="257"/>
        </pc:sldMkLst>
        <pc:picChg chg="add mod">
          <ac:chgData name="István Gergely" userId="ca5ad879a9d7b0c2" providerId="LiveId" clId="{504134D1-AFDF-423B-82C4-CCD03E73B686}" dt="2024-05-03T09:25:32.032" v="195" actId="1076"/>
          <ac:picMkLst>
            <pc:docMk/>
            <pc:sldMk cId="1441734203" sldId="257"/>
            <ac:picMk id="5" creationId="{5D673390-D3BA-42CF-BBEB-5BB304922B73}"/>
          </ac:picMkLst>
        </pc:picChg>
      </pc:sldChg>
      <pc:sldChg chg="addSp delSp modSp mod modAnim">
        <pc:chgData name="István Gergely" userId="ca5ad879a9d7b0c2" providerId="LiveId" clId="{504134D1-AFDF-423B-82C4-CCD03E73B686}" dt="2024-05-03T13:22:17.146" v="343" actId="1076"/>
        <pc:sldMkLst>
          <pc:docMk/>
          <pc:sldMk cId="3241687497" sldId="258"/>
        </pc:sldMkLst>
        <pc:picChg chg="mod ord modCrop">
          <ac:chgData name="István Gergely" userId="ca5ad879a9d7b0c2" providerId="LiveId" clId="{504134D1-AFDF-423B-82C4-CCD03E73B686}" dt="2024-05-03T09:33:44.331" v="246" actId="1076"/>
          <ac:picMkLst>
            <pc:docMk/>
            <pc:sldMk cId="3241687497" sldId="258"/>
            <ac:picMk id="2" creationId="{00000000-0000-0000-0000-000000000000}"/>
          </ac:picMkLst>
        </pc:picChg>
        <pc:picChg chg="add del mod ord">
          <ac:chgData name="István Gergely" userId="ca5ad879a9d7b0c2" providerId="LiveId" clId="{504134D1-AFDF-423B-82C4-CCD03E73B686}" dt="2024-05-03T09:33:54.607" v="248" actId="478"/>
          <ac:picMkLst>
            <pc:docMk/>
            <pc:sldMk cId="3241687497" sldId="258"/>
            <ac:picMk id="6" creationId="{D02EE06B-FC75-4534-8C09-89C2B38451C7}"/>
          </ac:picMkLst>
        </pc:picChg>
        <pc:picChg chg="add del mod ord modCrop">
          <ac:chgData name="István Gergely" userId="ca5ad879a9d7b0c2" providerId="LiveId" clId="{504134D1-AFDF-423B-82C4-CCD03E73B686}" dt="2024-05-03T09:33:37.847" v="245" actId="478"/>
          <ac:picMkLst>
            <pc:docMk/>
            <pc:sldMk cId="3241687497" sldId="258"/>
            <ac:picMk id="7" creationId="{1F249F29-158B-4090-9E31-05B9379AD2EF}"/>
          </ac:picMkLst>
        </pc:picChg>
        <pc:picChg chg="add mod">
          <ac:chgData name="István Gergely" userId="ca5ad879a9d7b0c2" providerId="LiveId" clId="{504134D1-AFDF-423B-82C4-CCD03E73B686}" dt="2024-05-03T13:22:17.146" v="343" actId="1076"/>
          <ac:picMkLst>
            <pc:docMk/>
            <pc:sldMk cId="3241687497" sldId="258"/>
            <ac:picMk id="9" creationId="{BF89939D-C831-407D-8E06-7AE522918C8D}"/>
          </ac:picMkLst>
        </pc:picChg>
      </pc:sldChg>
      <pc:sldChg chg="addSp modSp mod modAnim">
        <pc:chgData name="István Gergely" userId="ca5ad879a9d7b0c2" providerId="LiveId" clId="{504134D1-AFDF-423B-82C4-CCD03E73B686}" dt="2024-05-03T09:48:02.255" v="335"/>
        <pc:sldMkLst>
          <pc:docMk/>
          <pc:sldMk cId="1534119076" sldId="259"/>
        </pc:sldMkLst>
        <pc:picChg chg="add mod">
          <ac:chgData name="István Gergely" userId="ca5ad879a9d7b0c2" providerId="LiveId" clId="{504134D1-AFDF-423B-82C4-CCD03E73B686}" dt="2024-05-03T09:35:19.402" v="263" actId="1076"/>
          <ac:picMkLst>
            <pc:docMk/>
            <pc:sldMk cId="1534119076" sldId="259"/>
            <ac:picMk id="9" creationId="{56148C98-0CEE-42AA-AB5F-75CB4F475E84}"/>
          </ac:picMkLst>
        </pc:picChg>
      </pc:sldChg>
      <pc:sldChg chg="addSp delSp modSp mod">
        <pc:chgData name="István Gergely" userId="ca5ad879a9d7b0c2" providerId="LiveId" clId="{504134D1-AFDF-423B-82C4-CCD03E73B686}" dt="2024-05-03T09:46:37.786" v="323" actId="732"/>
        <pc:sldMkLst>
          <pc:docMk/>
          <pc:sldMk cId="812846928" sldId="260"/>
        </pc:sldMkLst>
        <pc:picChg chg="mod">
          <ac:chgData name="István Gergely" userId="ca5ad879a9d7b0c2" providerId="LiveId" clId="{504134D1-AFDF-423B-82C4-CCD03E73B686}" dt="2024-05-03T09:42:31.779" v="295" actId="1076"/>
          <ac:picMkLst>
            <pc:docMk/>
            <pc:sldMk cId="812846928" sldId="260"/>
            <ac:picMk id="4" creationId="{F81FD04A-C97C-4DCC-B34E-5CB139D54E4C}"/>
          </ac:picMkLst>
        </pc:picChg>
        <pc:picChg chg="add del mod">
          <ac:chgData name="István Gergely" userId="ca5ad879a9d7b0c2" providerId="LiveId" clId="{504134D1-AFDF-423B-82C4-CCD03E73B686}" dt="2024-05-03T09:39:22.440" v="279" actId="478"/>
          <ac:picMkLst>
            <pc:docMk/>
            <pc:sldMk cId="812846928" sldId="260"/>
            <ac:picMk id="18" creationId="{C0BE16C9-84CC-4380-B825-73E8E6F6D305}"/>
          </ac:picMkLst>
        </pc:picChg>
        <pc:picChg chg="add mod">
          <ac:chgData name="István Gergely" userId="ca5ad879a9d7b0c2" providerId="LiveId" clId="{504134D1-AFDF-423B-82C4-CCD03E73B686}" dt="2024-05-03T09:45:28.248" v="314" actId="1076"/>
          <ac:picMkLst>
            <pc:docMk/>
            <pc:sldMk cId="812846928" sldId="260"/>
            <ac:picMk id="20" creationId="{AC12A7E7-9190-493F-B273-B099BFBFBF65}"/>
          </ac:picMkLst>
        </pc:picChg>
        <pc:picChg chg="add mod">
          <ac:chgData name="István Gergely" userId="ca5ad879a9d7b0c2" providerId="LiveId" clId="{504134D1-AFDF-423B-82C4-CCD03E73B686}" dt="2024-05-03T09:42:46.521" v="299" actId="688"/>
          <ac:picMkLst>
            <pc:docMk/>
            <pc:sldMk cId="812846928" sldId="260"/>
            <ac:picMk id="21" creationId="{C8D45F0E-CC9A-4FBC-9A03-D73AA422F894}"/>
          </ac:picMkLst>
        </pc:picChg>
        <pc:picChg chg="add mod modCrop">
          <ac:chgData name="István Gergely" userId="ca5ad879a9d7b0c2" providerId="LiveId" clId="{504134D1-AFDF-423B-82C4-CCD03E73B686}" dt="2024-05-03T09:46:37.786" v="323" actId="732"/>
          <ac:picMkLst>
            <pc:docMk/>
            <pc:sldMk cId="812846928" sldId="260"/>
            <ac:picMk id="23" creationId="{903491EB-674E-445E-BCEE-5064C751FD78}"/>
          </ac:picMkLst>
        </pc:picChg>
      </pc:sldChg>
      <pc:sldChg chg="addSp modSp mod">
        <pc:chgData name="István Gergely" userId="ca5ad879a9d7b0c2" providerId="LiveId" clId="{504134D1-AFDF-423B-82C4-CCD03E73B686}" dt="2024-05-03T13:22:54.618" v="351" actId="688"/>
        <pc:sldMkLst>
          <pc:docMk/>
          <pc:sldMk cId="69536521" sldId="261"/>
        </pc:sldMkLst>
        <pc:picChg chg="add mod">
          <ac:chgData name="István Gergely" userId="ca5ad879a9d7b0c2" providerId="LiveId" clId="{504134D1-AFDF-423B-82C4-CCD03E73B686}" dt="2024-05-03T13:22:54.618" v="351" actId="688"/>
          <ac:picMkLst>
            <pc:docMk/>
            <pc:sldMk cId="69536521" sldId="261"/>
            <ac:picMk id="6" creationId="{A6C1C369-BC05-44D4-B634-2489B04FF89E}"/>
          </ac:picMkLst>
        </pc:picChg>
      </pc:sldChg>
      <pc:sldChg chg="modTransition">
        <pc:chgData name="István Gergely" userId="ca5ad879a9d7b0c2" providerId="LiveId" clId="{504134D1-AFDF-423B-82C4-CCD03E73B686}" dt="2024-05-03T13:23:34.633" v="352"/>
        <pc:sldMkLst>
          <pc:docMk/>
          <pc:sldMk cId="1139357478" sldId="263"/>
        </pc:sldMkLst>
      </pc:sldChg>
      <pc:sldChg chg="addSp delSp modSp mod">
        <pc:chgData name="István Gergely" userId="ca5ad879a9d7b0c2" providerId="LiveId" clId="{504134D1-AFDF-423B-82C4-CCD03E73B686}" dt="2024-05-03T13:26:16.749" v="378" actId="167"/>
        <pc:sldMkLst>
          <pc:docMk/>
          <pc:sldMk cId="691516693" sldId="264"/>
        </pc:sldMkLst>
        <pc:grpChg chg="ord">
          <ac:chgData name="István Gergely" userId="ca5ad879a9d7b0c2" providerId="LiveId" clId="{504134D1-AFDF-423B-82C4-CCD03E73B686}" dt="2024-05-03T13:25:32.875" v="371" actId="170"/>
          <ac:grpSpMkLst>
            <pc:docMk/>
            <pc:sldMk cId="691516693" sldId="264"/>
            <ac:grpSpMk id="8" creationId="{2B433F58-ECCE-4C7C-A0BA-1D808BEF5762}"/>
          </ac:grpSpMkLst>
        </pc:grpChg>
        <pc:picChg chg="add del mod">
          <ac:chgData name="István Gergely" userId="ca5ad879a9d7b0c2" providerId="LiveId" clId="{504134D1-AFDF-423B-82C4-CCD03E73B686}" dt="2024-05-03T13:25:44.113" v="373" actId="21"/>
          <ac:picMkLst>
            <pc:docMk/>
            <pc:sldMk cId="691516693" sldId="264"/>
            <ac:picMk id="16" creationId="{7D896638-26D9-48C3-83CB-F85DA7533E9A}"/>
          </ac:picMkLst>
        </pc:picChg>
        <pc:picChg chg="add mod ord">
          <ac:chgData name="István Gergely" userId="ca5ad879a9d7b0c2" providerId="LiveId" clId="{504134D1-AFDF-423B-82C4-CCD03E73B686}" dt="2024-05-03T13:26:16.749" v="378" actId="167"/>
          <ac:picMkLst>
            <pc:docMk/>
            <pc:sldMk cId="691516693" sldId="264"/>
            <ac:picMk id="18" creationId="{3C6EE104-63BA-41F1-BE2E-C2A15894283A}"/>
          </ac:picMkLst>
        </pc:picChg>
      </pc:sldChg>
      <pc:sldChg chg="addSp modSp mod modAnim">
        <pc:chgData name="István Gergely" userId="ca5ad879a9d7b0c2" providerId="LiveId" clId="{504134D1-AFDF-423B-82C4-CCD03E73B686}" dt="2024-05-03T13:39:36.627" v="412"/>
        <pc:sldMkLst>
          <pc:docMk/>
          <pc:sldMk cId="1708479838" sldId="265"/>
        </pc:sldMkLst>
        <pc:picChg chg="add mod ord modCrop">
          <ac:chgData name="István Gergely" userId="ca5ad879a9d7b0c2" providerId="LiveId" clId="{504134D1-AFDF-423B-82C4-CCD03E73B686}" dt="2024-05-03T13:39:13.814" v="411" actId="1076"/>
          <ac:picMkLst>
            <pc:docMk/>
            <pc:sldMk cId="1708479838" sldId="265"/>
            <ac:picMk id="14" creationId="{7CA18F62-45E8-4F51-B9AB-8DDA6679916D}"/>
          </ac:picMkLst>
        </pc:picChg>
      </pc:sldChg>
      <pc:sldChg chg="addSp modSp mod">
        <pc:chgData name="István Gergely" userId="ca5ad879a9d7b0c2" providerId="LiveId" clId="{504134D1-AFDF-423B-82C4-CCD03E73B686}" dt="2024-05-03T13:36:58.718" v="382" actId="14100"/>
        <pc:sldMkLst>
          <pc:docMk/>
          <pc:sldMk cId="378566431" sldId="266"/>
        </pc:sldMkLst>
        <pc:picChg chg="add mod">
          <ac:chgData name="István Gergely" userId="ca5ad879a9d7b0c2" providerId="LiveId" clId="{504134D1-AFDF-423B-82C4-CCD03E73B686}" dt="2024-05-03T13:36:58.718" v="382" actId="14100"/>
          <ac:picMkLst>
            <pc:docMk/>
            <pc:sldMk cId="378566431" sldId="266"/>
            <ac:picMk id="6" creationId="{A734853D-1B0B-4BAE-9197-F0323D72611B}"/>
          </ac:picMkLst>
        </pc:picChg>
      </pc:sldChg>
      <pc:sldChg chg="addSp modSp mod modAnim">
        <pc:chgData name="István Gergely" userId="ca5ad879a9d7b0c2" providerId="LiveId" clId="{504134D1-AFDF-423B-82C4-CCD03E73B686}" dt="2024-05-03T04:29:27.703" v="27" actId="1076"/>
        <pc:sldMkLst>
          <pc:docMk/>
          <pc:sldMk cId="2483689415" sldId="270"/>
        </pc:sldMkLst>
        <pc:spChg chg="mod">
          <ac:chgData name="István Gergely" userId="ca5ad879a9d7b0c2" providerId="LiveId" clId="{504134D1-AFDF-423B-82C4-CCD03E73B686}" dt="2024-05-03T04:29:04.878" v="12" actId="1076"/>
          <ac:spMkLst>
            <pc:docMk/>
            <pc:sldMk cId="2483689415" sldId="270"/>
            <ac:spMk id="8" creationId="{20B0048F-7AB7-40BF-A9A7-E86FAA2AA6BE}"/>
          </ac:spMkLst>
        </pc:spChg>
        <pc:spChg chg="add mod">
          <ac:chgData name="István Gergely" userId="ca5ad879a9d7b0c2" providerId="LiveId" clId="{504134D1-AFDF-423B-82C4-CCD03E73B686}" dt="2024-05-03T04:29:27.703" v="27" actId="1076"/>
          <ac:spMkLst>
            <pc:docMk/>
            <pc:sldMk cId="2483689415" sldId="270"/>
            <ac:spMk id="11" creationId="{DA6AE3C8-D8E7-4E83-92C9-1DCAFB3AB665}"/>
          </ac:spMkLst>
        </pc:spChg>
        <pc:picChg chg="mod">
          <ac:chgData name="István Gergely" userId="ca5ad879a9d7b0c2" providerId="LiveId" clId="{504134D1-AFDF-423B-82C4-CCD03E73B686}" dt="2024-05-03T04:29:04.878" v="12" actId="1076"/>
          <ac:picMkLst>
            <pc:docMk/>
            <pc:sldMk cId="2483689415" sldId="270"/>
            <ac:picMk id="9" creationId="{D96A1B26-6ABB-48AC-809D-647BBAA49C6E}"/>
          </ac:picMkLst>
        </pc:picChg>
        <pc:picChg chg="add mod">
          <ac:chgData name="István Gergely" userId="ca5ad879a9d7b0c2" providerId="LiveId" clId="{504134D1-AFDF-423B-82C4-CCD03E73B686}" dt="2024-05-03T04:29:09.421" v="14" actId="1076"/>
          <ac:picMkLst>
            <pc:docMk/>
            <pc:sldMk cId="2483689415" sldId="270"/>
            <ac:picMk id="10" creationId="{5FE2C99F-7ABD-487A-A721-25DE28C7C8ED}"/>
          </ac:picMkLst>
        </pc:picChg>
      </pc:sldChg>
      <pc:sldChg chg="addSp modSp ord modAnim">
        <pc:chgData name="István Gergely" userId="ca5ad879a9d7b0c2" providerId="LiveId" clId="{504134D1-AFDF-423B-82C4-CCD03E73B686}" dt="2024-05-03T04:29:45.948" v="29"/>
        <pc:sldMkLst>
          <pc:docMk/>
          <pc:sldMk cId="3166299295" sldId="271"/>
        </pc:sldMkLst>
        <pc:picChg chg="add mod">
          <ac:chgData name="István Gergely" userId="ca5ad879a9d7b0c2" providerId="LiveId" clId="{504134D1-AFDF-423B-82C4-CCD03E73B686}" dt="2024-05-03T04:28:47.063" v="10"/>
          <ac:picMkLst>
            <pc:docMk/>
            <pc:sldMk cId="3166299295" sldId="271"/>
            <ac:picMk id="21" creationId="{DD8B8B35-9523-422B-9F3E-B4D3D5D32329}"/>
          </ac:picMkLst>
        </pc:picChg>
      </pc:sldChg>
      <pc:sldChg chg="modSp mod ord">
        <pc:chgData name="István Gergely" userId="ca5ad879a9d7b0c2" providerId="LiveId" clId="{504134D1-AFDF-423B-82C4-CCD03E73B686}" dt="2024-05-03T13:42:57.174" v="420" actId="14861"/>
        <pc:sldMkLst>
          <pc:docMk/>
          <pc:sldMk cId="3999586470" sldId="272"/>
        </pc:sldMkLst>
        <pc:picChg chg="mod">
          <ac:chgData name="István Gergely" userId="ca5ad879a9d7b0c2" providerId="LiveId" clId="{504134D1-AFDF-423B-82C4-CCD03E73B686}" dt="2024-05-03T13:42:57.174" v="420" actId="14861"/>
          <ac:picMkLst>
            <pc:docMk/>
            <pc:sldMk cId="3999586470" sldId="272"/>
            <ac:picMk id="5" creationId="{611F3B87-863F-43CF-958A-B85DA87764AD}"/>
          </ac:picMkLst>
        </pc:picChg>
      </pc:sldChg>
      <pc:sldChg chg="addSp delSp modSp mod ord delAnim">
        <pc:chgData name="István Gergely" userId="ca5ad879a9d7b0c2" providerId="LiveId" clId="{504134D1-AFDF-423B-82C4-CCD03E73B686}" dt="2024-05-03T13:42:38.721" v="417" actId="1440"/>
        <pc:sldMkLst>
          <pc:docMk/>
          <pc:sldMk cId="958935873" sldId="274"/>
        </pc:sldMkLst>
        <pc:spChg chg="add del">
          <ac:chgData name="István Gergely" userId="ca5ad879a9d7b0c2" providerId="LiveId" clId="{504134D1-AFDF-423B-82C4-CCD03E73B686}" dt="2024-05-03T13:42:24.395" v="414" actId="478"/>
          <ac:spMkLst>
            <pc:docMk/>
            <pc:sldMk cId="958935873" sldId="274"/>
            <ac:spMk id="7" creationId="{C27B0D87-C3A0-45F3-A7B7-C33D02F109E8}"/>
          </ac:spMkLst>
        </pc:spChg>
        <pc:picChg chg="del mod">
          <ac:chgData name="István Gergely" userId="ca5ad879a9d7b0c2" providerId="LiveId" clId="{504134D1-AFDF-423B-82C4-CCD03E73B686}" dt="2024-05-03T04:28:57.333" v="11" actId="21"/>
          <ac:picMkLst>
            <pc:docMk/>
            <pc:sldMk cId="958935873" sldId="274"/>
            <ac:picMk id="4" creationId="{FEF485F8-D006-4353-84D8-57798CE89CDC}"/>
          </ac:picMkLst>
        </pc:picChg>
        <pc:picChg chg="del mod ord">
          <ac:chgData name="István Gergely" userId="ca5ad879a9d7b0c2" providerId="LiveId" clId="{504134D1-AFDF-423B-82C4-CCD03E73B686}" dt="2024-05-03T04:28:44.238" v="9" actId="21"/>
          <ac:picMkLst>
            <pc:docMk/>
            <pc:sldMk cId="958935873" sldId="274"/>
            <ac:picMk id="5" creationId="{F00066D1-2839-4075-B0BF-F66C0232A1F1}"/>
          </ac:picMkLst>
        </pc:picChg>
        <pc:picChg chg="add mod">
          <ac:chgData name="István Gergely" userId="ca5ad879a9d7b0c2" providerId="LiveId" clId="{504134D1-AFDF-423B-82C4-CCD03E73B686}" dt="2024-05-03T13:42:38.721" v="417" actId="1440"/>
          <ac:picMkLst>
            <pc:docMk/>
            <pc:sldMk cId="958935873" sldId="274"/>
            <ac:picMk id="9" creationId="{7F96D6EF-E030-4EE5-85DE-2C5B6F945295}"/>
          </ac:picMkLst>
        </pc:picChg>
      </pc:sldChg>
      <pc:sldChg chg="addSp delSp modSp add mod modAnim">
        <pc:chgData name="István Gergely" userId="ca5ad879a9d7b0c2" providerId="LiveId" clId="{504134D1-AFDF-423B-82C4-CCD03E73B686}" dt="2024-05-03T13:19:21.057" v="337" actId="1076"/>
        <pc:sldMkLst>
          <pc:docMk/>
          <pc:sldMk cId="1031623827" sldId="279"/>
        </pc:sldMkLst>
        <pc:spChg chg="del">
          <ac:chgData name="István Gergely" userId="ca5ad879a9d7b0c2" providerId="LiveId" clId="{504134D1-AFDF-423B-82C4-CCD03E73B686}" dt="2024-05-03T06:24:34.560" v="33" actId="478"/>
          <ac:spMkLst>
            <pc:docMk/>
            <pc:sldMk cId="1031623827" sldId="279"/>
            <ac:spMk id="2" creationId="{00000000-0000-0000-0000-000000000000}"/>
          </ac:spMkLst>
        </pc:spChg>
        <pc:spChg chg="del">
          <ac:chgData name="István Gergely" userId="ca5ad879a9d7b0c2" providerId="LiveId" clId="{504134D1-AFDF-423B-82C4-CCD03E73B686}" dt="2024-05-03T06:24:35.802" v="34" actId="478"/>
          <ac:spMkLst>
            <pc:docMk/>
            <pc:sldMk cId="1031623827" sldId="279"/>
            <ac:spMk id="3" creationId="{00000000-0000-0000-0000-000000000000}"/>
          </ac:spMkLst>
        </pc:spChg>
        <pc:spChg chg="add del mod">
          <ac:chgData name="István Gergely" userId="ca5ad879a9d7b0c2" providerId="LiveId" clId="{504134D1-AFDF-423B-82C4-CCD03E73B686}" dt="2024-05-03T06:24:41.190" v="37" actId="478"/>
          <ac:spMkLst>
            <pc:docMk/>
            <pc:sldMk cId="1031623827" sldId="279"/>
            <ac:spMk id="5" creationId="{55E158AF-91BB-4ACF-BE3F-9904DA9F8A33}"/>
          </ac:spMkLst>
        </pc:spChg>
        <pc:spChg chg="add mod">
          <ac:chgData name="István Gergely" userId="ca5ad879a9d7b0c2" providerId="LiveId" clId="{504134D1-AFDF-423B-82C4-CCD03E73B686}" dt="2024-05-03T06:31:22.555" v="164" actId="1076"/>
          <ac:spMkLst>
            <pc:docMk/>
            <pc:sldMk cId="1031623827" sldId="279"/>
            <ac:spMk id="6" creationId="{6A3AD5CF-C7BA-4614-942C-192B1C5D79BA}"/>
          </ac:spMkLst>
        </pc:spChg>
        <pc:spChg chg="add mod">
          <ac:chgData name="István Gergely" userId="ca5ad879a9d7b0c2" providerId="LiveId" clId="{504134D1-AFDF-423B-82C4-CCD03E73B686}" dt="2024-05-03T06:31:14.260" v="160" actId="1076"/>
          <ac:spMkLst>
            <pc:docMk/>
            <pc:sldMk cId="1031623827" sldId="279"/>
            <ac:spMk id="7" creationId="{B9F9EE9F-1435-47E1-BC4D-59AC172D62A3}"/>
          </ac:spMkLst>
        </pc:spChg>
        <pc:spChg chg="add mod">
          <ac:chgData name="István Gergely" userId="ca5ad879a9d7b0c2" providerId="LiveId" clId="{504134D1-AFDF-423B-82C4-CCD03E73B686}" dt="2024-05-03T06:31:14.260" v="160" actId="1076"/>
          <ac:spMkLst>
            <pc:docMk/>
            <pc:sldMk cId="1031623827" sldId="279"/>
            <ac:spMk id="8" creationId="{10E3B0D1-E2FF-44C0-801D-E6D34EDD77BA}"/>
          </ac:spMkLst>
        </pc:spChg>
        <pc:spChg chg="add mod">
          <ac:chgData name="István Gergely" userId="ca5ad879a9d7b0c2" providerId="LiveId" clId="{504134D1-AFDF-423B-82C4-CCD03E73B686}" dt="2024-05-03T06:31:14.260" v="160" actId="1076"/>
          <ac:spMkLst>
            <pc:docMk/>
            <pc:sldMk cId="1031623827" sldId="279"/>
            <ac:spMk id="9" creationId="{391C62C1-3B36-45B9-9785-42FFA880F047}"/>
          </ac:spMkLst>
        </pc:spChg>
        <pc:spChg chg="add mod">
          <ac:chgData name="István Gergely" userId="ca5ad879a9d7b0c2" providerId="LiveId" clId="{504134D1-AFDF-423B-82C4-CCD03E73B686}" dt="2024-05-03T06:31:14.260" v="160" actId="1076"/>
          <ac:spMkLst>
            <pc:docMk/>
            <pc:sldMk cId="1031623827" sldId="279"/>
            <ac:spMk id="11" creationId="{F64F1BEB-9DC4-4C4F-B495-4B4B5EB7C7F2}"/>
          </ac:spMkLst>
        </pc:spChg>
        <pc:spChg chg="add del mod">
          <ac:chgData name="István Gergely" userId="ca5ad879a9d7b0c2" providerId="LiveId" clId="{504134D1-AFDF-423B-82C4-CCD03E73B686}" dt="2024-05-03T13:19:21.057" v="337" actId="1076"/>
          <ac:spMkLst>
            <pc:docMk/>
            <pc:sldMk cId="1031623827" sldId="279"/>
            <ac:spMk id="12" creationId="{A02EE0D7-15D0-41B5-9A9F-2005CE2284A9}"/>
          </ac:spMkLst>
        </pc:spChg>
        <pc:picChg chg="add mod">
          <ac:chgData name="István Gergely" userId="ca5ad879a9d7b0c2" providerId="LiveId" clId="{504134D1-AFDF-423B-82C4-CCD03E73B686}" dt="2024-05-03T09:37:05.941" v="274" actId="1076"/>
          <ac:picMkLst>
            <pc:docMk/>
            <pc:sldMk cId="1031623827" sldId="279"/>
            <ac:picMk id="14" creationId="{73005FF7-F96F-4729-B25F-E8ECA04CC13E}"/>
          </ac:picMkLst>
        </pc:picChg>
        <pc:cxnChg chg="add del mod">
          <ac:chgData name="István Gergely" userId="ca5ad879a9d7b0c2" providerId="LiveId" clId="{504134D1-AFDF-423B-82C4-CCD03E73B686}" dt="2024-05-03T06:35:44.492" v="183" actId="478"/>
          <ac:cxnSpMkLst>
            <pc:docMk/>
            <pc:sldMk cId="1031623827" sldId="279"/>
            <ac:cxnSpMk id="16" creationId="{328B63E2-9A50-4DF6-9C78-0DFF9A305793}"/>
          </ac:cxnSpMkLst>
        </pc:cxnChg>
        <pc:cxnChg chg="add del mod">
          <ac:chgData name="István Gergely" userId="ca5ad879a9d7b0c2" providerId="LiveId" clId="{504134D1-AFDF-423B-82C4-CCD03E73B686}" dt="2024-05-03T06:35:43.561" v="182" actId="478"/>
          <ac:cxnSpMkLst>
            <pc:docMk/>
            <pc:sldMk cId="1031623827" sldId="279"/>
            <ac:cxnSpMk id="18" creationId="{79DE225A-F7B0-4A4E-BD9F-5F69C3B83F11}"/>
          </ac:cxnSpMkLst>
        </pc:cxnChg>
        <pc:cxnChg chg="add del mod">
          <ac:chgData name="István Gergely" userId="ca5ad879a9d7b0c2" providerId="LiveId" clId="{504134D1-AFDF-423B-82C4-CCD03E73B686}" dt="2024-05-03T06:35:42.097" v="181" actId="478"/>
          <ac:cxnSpMkLst>
            <pc:docMk/>
            <pc:sldMk cId="1031623827" sldId="279"/>
            <ac:cxnSpMk id="22" creationId="{589B9766-E934-48A0-A2F6-E56D9AD7FA20}"/>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p:cNvSpPr>
            <a:spLocks noGrp="1"/>
          </p:cNvSpPr>
          <p:nvPr>
            <p:ph type="dt" sz="half" idx="10"/>
          </p:nvPr>
        </p:nvSpPr>
        <p:spPr/>
        <p:txBody>
          <a:bodyPr/>
          <a:lstStyle/>
          <a:p>
            <a:fld id="{1A1798F6-015F-47E6-B8D7-B584197BA784}" type="datetimeFigureOut">
              <a:rPr lang="hu-HU" smtClean="0"/>
              <a:t>2024. 05. 04.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04913F8-8F54-41EA-A689-FB951CFF11E0}" type="slidenum">
              <a:rPr lang="hu-HU" smtClean="0"/>
              <a:t>‹#›</a:t>
            </a:fld>
            <a:endParaRPr lang="hu-HU"/>
          </a:p>
        </p:txBody>
      </p:sp>
    </p:spTree>
    <p:extLst>
      <p:ext uri="{BB962C8B-B14F-4D97-AF65-F5344CB8AC3E}">
        <p14:creationId xmlns:p14="http://schemas.microsoft.com/office/powerpoint/2010/main" val="1859689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1A1798F6-015F-47E6-B8D7-B584197BA784}" type="datetimeFigureOut">
              <a:rPr lang="hu-HU" smtClean="0"/>
              <a:t>2024. 05. 04.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04913F8-8F54-41EA-A689-FB951CFF11E0}" type="slidenum">
              <a:rPr lang="hu-HU" smtClean="0"/>
              <a:t>‹#›</a:t>
            </a:fld>
            <a:endParaRPr lang="hu-HU"/>
          </a:p>
        </p:txBody>
      </p:sp>
    </p:spTree>
    <p:extLst>
      <p:ext uri="{BB962C8B-B14F-4D97-AF65-F5344CB8AC3E}">
        <p14:creationId xmlns:p14="http://schemas.microsoft.com/office/powerpoint/2010/main" val="4169486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1A1798F6-015F-47E6-B8D7-B584197BA784}" type="datetimeFigureOut">
              <a:rPr lang="hu-HU" smtClean="0"/>
              <a:t>2024. 05. 04.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04913F8-8F54-41EA-A689-FB951CFF11E0}" type="slidenum">
              <a:rPr lang="hu-HU" smtClean="0"/>
              <a:t>‹#›</a:t>
            </a:fld>
            <a:endParaRPr lang="hu-HU"/>
          </a:p>
        </p:txBody>
      </p:sp>
    </p:spTree>
    <p:extLst>
      <p:ext uri="{BB962C8B-B14F-4D97-AF65-F5344CB8AC3E}">
        <p14:creationId xmlns:p14="http://schemas.microsoft.com/office/powerpoint/2010/main" val="4193567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1A1798F6-015F-47E6-B8D7-B584197BA784}" type="datetimeFigureOut">
              <a:rPr lang="hu-HU" smtClean="0"/>
              <a:t>2024. 05. 04.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04913F8-8F54-41EA-A689-FB951CFF11E0}" type="slidenum">
              <a:rPr lang="hu-HU" smtClean="0"/>
              <a:t>‹#›</a:t>
            </a:fld>
            <a:endParaRPr lang="hu-HU"/>
          </a:p>
        </p:txBody>
      </p:sp>
    </p:spTree>
    <p:extLst>
      <p:ext uri="{BB962C8B-B14F-4D97-AF65-F5344CB8AC3E}">
        <p14:creationId xmlns:p14="http://schemas.microsoft.com/office/powerpoint/2010/main" val="29064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1A1798F6-015F-47E6-B8D7-B584197BA784}" type="datetimeFigureOut">
              <a:rPr lang="hu-HU" smtClean="0"/>
              <a:t>2024. 05. 04.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04913F8-8F54-41EA-A689-FB951CFF11E0}" type="slidenum">
              <a:rPr lang="hu-HU" smtClean="0"/>
              <a:t>‹#›</a:t>
            </a:fld>
            <a:endParaRPr lang="hu-HU"/>
          </a:p>
        </p:txBody>
      </p:sp>
    </p:spTree>
    <p:extLst>
      <p:ext uri="{BB962C8B-B14F-4D97-AF65-F5344CB8AC3E}">
        <p14:creationId xmlns:p14="http://schemas.microsoft.com/office/powerpoint/2010/main" val="2103123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1A1798F6-015F-47E6-B8D7-B584197BA784}" type="datetimeFigureOut">
              <a:rPr lang="hu-HU" smtClean="0"/>
              <a:t>2024. 05. 04.</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04913F8-8F54-41EA-A689-FB951CFF11E0}" type="slidenum">
              <a:rPr lang="hu-HU" smtClean="0"/>
              <a:t>‹#›</a:t>
            </a:fld>
            <a:endParaRPr lang="hu-HU"/>
          </a:p>
        </p:txBody>
      </p:sp>
    </p:spTree>
    <p:extLst>
      <p:ext uri="{BB962C8B-B14F-4D97-AF65-F5344CB8AC3E}">
        <p14:creationId xmlns:p14="http://schemas.microsoft.com/office/powerpoint/2010/main" val="67269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a:t>Mintacím szerkesztése</a:t>
            </a:r>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1A1798F6-015F-47E6-B8D7-B584197BA784}" type="datetimeFigureOut">
              <a:rPr lang="hu-HU" smtClean="0"/>
              <a:t>2024. 05. 04.</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B04913F8-8F54-41EA-A689-FB951CFF11E0}" type="slidenum">
              <a:rPr lang="hu-HU" smtClean="0"/>
              <a:t>‹#›</a:t>
            </a:fld>
            <a:endParaRPr lang="hu-HU"/>
          </a:p>
        </p:txBody>
      </p:sp>
    </p:spTree>
    <p:extLst>
      <p:ext uri="{BB962C8B-B14F-4D97-AF65-F5344CB8AC3E}">
        <p14:creationId xmlns:p14="http://schemas.microsoft.com/office/powerpoint/2010/main" val="2909294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1A1798F6-015F-47E6-B8D7-B584197BA784}" type="datetimeFigureOut">
              <a:rPr lang="hu-HU" smtClean="0"/>
              <a:t>2024. 05. 04.</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B04913F8-8F54-41EA-A689-FB951CFF11E0}" type="slidenum">
              <a:rPr lang="hu-HU" smtClean="0"/>
              <a:t>‹#›</a:t>
            </a:fld>
            <a:endParaRPr lang="hu-HU"/>
          </a:p>
        </p:txBody>
      </p:sp>
    </p:spTree>
    <p:extLst>
      <p:ext uri="{BB962C8B-B14F-4D97-AF65-F5344CB8AC3E}">
        <p14:creationId xmlns:p14="http://schemas.microsoft.com/office/powerpoint/2010/main" val="1985128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1A1798F6-015F-47E6-B8D7-B584197BA784}" type="datetimeFigureOut">
              <a:rPr lang="hu-HU" smtClean="0"/>
              <a:t>2024. 05. 04.</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B04913F8-8F54-41EA-A689-FB951CFF11E0}" type="slidenum">
              <a:rPr lang="hu-HU" smtClean="0"/>
              <a:t>‹#›</a:t>
            </a:fld>
            <a:endParaRPr lang="hu-HU"/>
          </a:p>
        </p:txBody>
      </p:sp>
    </p:spTree>
    <p:extLst>
      <p:ext uri="{BB962C8B-B14F-4D97-AF65-F5344CB8AC3E}">
        <p14:creationId xmlns:p14="http://schemas.microsoft.com/office/powerpoint/2010/main" val="481917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1A1798F6-015F-47E6-B8D7-B584197BA784}" type="datetimeFigureOut">
              <a:rPr lang="hu-HU" smtClean="0"/>
              <a:t>2024. 05. 04.</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04913F8-8F54-41EA-A689-FB951CFF11E0}" type="slidenum">
              <a:rPr lang="hu-HU" smtClean="0"/>
              <a:t>‹#›</a:t>
            </a:fld>
            <a:endParaRPr lang="hu-HU"/>
          </a:p>
        </p:txBody>
      </p:sp>
    </p:spTree>
    <p:extLst>
      <p:ext uri="{BB962C8B-B14F-4D97-AF65-F5344CB8AC3E}">
        <p14:creationId xmlns:p14="http://schemas.microsoft.com/office/powerpoint/2010/main" val="65820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1A1798F6-015F-47E6-B8D7-B584197BA784}" type="datetimeFigureOut">
              <a:rPr lang="hu-HU" smtClean="0"/>
              <a:t>2024. 05. 04.</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04913F8-8F54-41EA-A689-FB951CFF11E0}" type="slidenum">
              <a:rPr lang="hu-HU" smtClean="0"/>
              <a:t>‹#›</a:t>
            </a:fld>
            <a:endParaRPr lang="hu-HU"/>
          </a:p>
        </p:txBody>
      </p:sp>
    </p:spTree>
    <p:extLst>
      <p:ext uri="{BB962C8B-B14F-4D97-AF65-F5344CB8AC3E}">
        <p14:creationId xmlns:p14="http://schemas.microsoft.com/office/powerpoint/2010/main" val="1200469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AA36"/>
        </a:solid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1798F6-015F-47E6-B8D7-B584197BA784}" type="datetimeFigureOut">
              <a:rPr lang="hu-HU" smtClean="0"/>
              <a:t>2024. 05. 04.</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913F8-8F54-41EA-A689-FB951CFF11E0}" type="slidenum">
              <a:rPr lang="hu-HU" smtClean="0"/>
              <a:t>‹#›</a:t>
            </a:fld>
            <a:endParaRPr lang="hu-HU"/>
          </a:p>
        </p:txBody>
      </p:sp>
    </p:spTree>
    <p:extLst>
      <p:ext uri="{BB962C8B-B14F-4D97-AF65-F5344CB8AC3E}">
        <p14:creationId xmlns:p14="http://schemas.microsoft.com/office/powerpoint/2010/main" val="3710709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jpeg"/><Relationship Id="rId5" Type="http://schemas.openxmlformats.org/officeDocument/2006/relationships/image" Target="../media/image21.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1.png"/><Relationship Id="rId5" Type="http://schemas.openxmlformats.org/officeDocument/2006/relationships/image" Target="../media/image44.jp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media" Target="../media/media6.mp3"/><Relationship Id="rId7" Type="http://schemas.openxmlformats.org/officeDocument/2006/relationships/image" Target="../media/image4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1.png"/><Relationship Id="rId5" Type="http://schemas.openxmlformats.org/officeDocument/2006/relationships/slideLayout" Target="../slideLayouts/slideLayout2.xml"/><Relationship Id="rId4" Type="http://schemas.openxmlformats.org/officeDocument/2006/relationships/audio" Target="../media/media6.mp3"/></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1.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1.png"/><Relationship Id="rId5" Type="http://schemas.openxmlformats.org/officeDocument/2006/relationships/image" Target="../media/image57.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55.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slideLayout" Target="../slideLayouts/slideLayout2.xml"/><Relationship Id="rId4" Type="http://schemas.openxmlformats.org/officeDocument/2006/relationships/audio"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rotWithShape="1">
          <a:blip r:embed="rId2">
            <a:extLst>
              <a:ext uri="{28A0092B-C50C-407E-A947-70E740481C1C}">
                <a14:useLocalDpi xmlns:a14="http://schemas.microsoft.com/office/drawing/2010/main" val="0"/>
              </a:ext>
            </a:extLst>
          </a:blip>
          <a:srcRect l="10296" t="4475" r="-658" b="5000"/>
          <a:stretch/>
        </p:blipFill>
        <p:spPr>
          <a:xfrm>
            <a:off x="0" y="-40106"/>
            <a:ext cx="11016915" cy="6898106"/>
          </a:xfrm>
          <a:prstGeom prst="rect">
            <a:avLst/>
          </a:prstGeom>
        </p:spPr>
      </p:pic>
      <p:sp>
        <p:nvSpPr>
          <p:cNvPr id="5" name="Téglalap 4"/>
          <p:cNvSpPr/>
          <p:nvPr/>
        </p:nvSpPr>
        <p:spPr>
          <a:xfrm>
            <a:off x="7034462" y="-40105"/>
            <a:ext cx="5799221" cy="6898105"/>
          </a:xfrm>
          <a:prstGeom prst="rect">
            <a:avLst/>
          </a:prstGeom>
          <a:solidFill>
            <a:srgbClr val="F7A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 name="Szövegdoboz 5"/>
          <p:cNvSpPr txBox="1"/>
          <p:nvPr/>
        </p:nvSpPr>
        <p:spPr>
          <a:xfrm>
            <a:off x="5253789" y="674196"/>
            <a:ext cx="6938211" cy="3600986"/>
          </a:xfrm>
          <a:prstGeom prst="rect">
            <a:avLst/>
          </a:prstGeom>
          <a:noFill/>
        </p:spPr>
        <p:txBody>
          <a:bodyPr wrap="square" rtlCol="0">
            <a:spAutoFit/>
          </a:bodyPr>
          <a:lstStyle/>
          <a:p>
            <a:pPr algn="ctr"/>
            <a:r>
              <a:rPr lang="hu-HU" sz="4000" dirty="0">
                <a:latin typeface="Android 101" panose="00000400000000000000" pitchFamily="2" charset="0"/>
              </a:rPr>
              <a:t>Zene es a </a:t>
            </a:r>
            <a:r>
              <a:rPr lang="hu-HU" sz="4000" dirty="0" err="1">
                <a:latin typeface="Android 101" panose="00000400000000000000" pitchFamily="2" charset="0"/>
              </a:rPr>
              <a:t>Mesterseges</a:t>
            </a:r>
            <a:r>
              <a:rPr lang="hu-HU" sz="4000" dirty="0">
                <a:latin typeface="Android 101" panose="00000400000000000000" pitchFamily="2" charset="0"/>
              </a:rPr>
              <a:t> Intelligencia:</a:t>
            </a:r>
          </a:p>
          <a:p>
            <a:pPr algn="ctr"/>
            <a:endParaRPr lang="hu-HU" sz="4000" dirty="0">
              <a:latin typeface="Android 101" panose="00000400000000000000" pitchFamily="2" charset="0"/>
            </a:endParaRPr>
          </a:p>
          <a:p>
            <a:pPr algn="ctr"/>
            <a:r>
              <a:rPr lang="hu-HU" sz="4000" dirty="0">
                <a:latin typeface="Android 101" panose="00000400000000000000" pitchFamily="2" charset="0"/>
              </a:rPr>
              <a:t> </a:t>
            </a:r>
            <a:r>
              <a:rPr lang="hu-HU" sz="2800" dirty="0">
                <a:latin typeface="Android 101" panose="00000400000000000000" pitchFamily="2" charset="0"/>
              </a:rPr>
              <a:t>A Hangok </a:t>
            </a:r>
            <a:r>
              <a:rPr lang="hu-HU" sz="2800" dirty="0" err="1">
                <a:latin typeface="Android 101" panose="00000400000000000000" pitchFamily="2" charset="0"/>
              </a:rPr>
              <a:t>Haboruja</a:t>
            </a:r>
            <a:r>
              <a:rPr lang="hu-HU" sz="2800" dirty="0">
                <a:latin typeface="Android 101" panose="00000400000000000000" pitchFamily="2" charset="0"/>
              </a:rPr>
              <a:t> es </a:t>
            </a:r>
            <a:r>
              <a:rPr lang="hu-HU" sz="2800" dirty="0" err="1">
                <a:latin typeface="Android 101" panose="00000400000000000000" pitchFamily="2" charset="0"/>
              </a:rPr>
              <a:t>Harmoniaja</a:t>
            </a:r>
            <a:endParaRPr lang="hu-HU" sz="2800" dirty="0">
              <a:latin typeface="Android 101" panose="00000400000000000000" pitchFamily="2" charset="0"/>
            </a:endParaRPr>
          </a:p>
        </p:txBody>
      </p:sp>
      <p:sp>
        <p:nvSpPr>
          <p:cNvPr id="7" name="Szövegdoboz 6"/>
          <p:cNvSpPr txBox="1"/>
          <p:nvPr/>
        </p:nvSpPr>
        <p:spPr>
          <a:xfrm>
            <a:off x="5253789" y="5847735"/>
            <a:ext cx="6938211" cy="400110"/>
          </a:xfrm>
          <a:prstGeom prst="rect">
            <a:avLst/>
          </a:prstGeom>
          <a:noFill/>
        </p:spPr>
        <p:txBody>
          <a:bodyPr wrap="square" rtlCol="0">
            <a:spAutoFit/>
          </a:bodyPr>
          <a:lstStyle/>
          <a:p>
            <a:pPr algn="ctr"/>
            <a:r>
              <a:rPr lang="hu-HU" sz="2000" dirty="0">
                <a:latin typeface="Android 101" panose="00000400000000000000" pitchFamily="2" charset="0"/>
              </a:rPr>
              <a:t>Keszitette: </a:t>
            </a:r>
            <a:r>
              <a:rPr lang="hu-HU" sz="2000" dirty="0" err="1">
                <a:latin typeface="Android 101" panose="00000400000000000000" pitchFamily="2" charset="0"/>
              </a:rPr>
              <a:t>Istvan</a:t>
            </a:r>
            <a:r>
              <a:rPr lang="hu-HU" sz="2000" dirty="0">
                <a:latin typeface="Android 101" panose="00000400000000000000" pitchFamily="2" charset="0"/>
              </a:rPr>
              <a:t> Gergely</a:t>
            </a:r>
            <a:endParaRPr lang="hu-HU" sz="1400" dirty="0">
              <a:latin typeface="Android 101" panose="00000400000000000000" pitchFamily="2" charset="0"/>
            </a:endParaRPr>
          </a:p>
        </p:txBody>
      </p:sp>
      <p:sp>
        <p:nvSpPr>
          <p:cNvPr id="2" name="Szövegdoboz 1"/>
          <p:cNvSpPr txBox="1"/>
          <p:nvPr/>
        </p:nvSpPr>
        <p:spPr>
          <a:xfrm>
            <a:off x="8938537" y="320252"/>
            <a:ext cx="312906" cy="707886"/>
          </a:xfrm>
          <a:prstGeom prst="rect">
            <a:avLst/>
          </a:prstGeom>
          <a:noFill/>
        </p:spPr>
        <p:txBody>
          <a:bodyPr wrap="none" rtlCol="0">
            <a:spAutoFit/>
          </a:bodyPr>
          <a:lstStyle/>
          <a:p>
            <a:r>
              <a:rPr lang="hu-HU" sz="4000" dirty="0">
                <a:latin typeface="Android 101" panose="00000400000000000000" pitchFamily="2" charset="0"/>
              </a:rPr>
              <a:t>,</a:t>
            </a:r>
          </a:p>
        </p:txBody>
      </p:sp>
      <p:sp>
        <p:nvSpPr>
          <p:cNvPr id="9" name="Szövegdoboz 8"/>
          <p:cNvSpPr txBox="1"/>
          <p:nvPr/>
        </p:nvSpPr>
        <p:spPr>
          <a:xfrm>
            <a:off x="8807732" y="3072061"/>
            <a:ext cx="261610" cy="461665"/>
          </a:xfrm>
          <a:prstGeom prst="rect">
            <a:avLst/>
          </a:prstGeom>
          <a:noFill/>
        </p:spPr>
        <p:txBody>
          <a:bodyPr wrap="none" rtlCol="0">
            <a:spAutoFit/>
          </a:bodyPr>
          <a:lstStyle/>
          <a:p>
            <a:r>
              <a:rPr lang="hu-HU" sz="2400" dirty="0">
                <a:latin typeface="Android 101" panose="00000400000000000000" pitchFamily="2" charset="0"/>
              </a:rPr>
              <a:t>,</a:t>
            </a:r>
          </a:p>
        </p:txBody>
      </p:sp>
      <p:sp>
        <p:nvSpPr>
          <p:cNvPr id="10" name="Szövegdoboz 9"/>
          <p:cNvSpPr txBox="1"/>
          <p:nvPr/>
        </p:nvSpPr>
        <p:spPr>
          <a:xfrm>
            <a:off x="9878389" y="3072061"/>
            <a:ext cx="261610" cy="461665"/>
          </a:xfrm>
          <a:prstGeom prst="rect">
            <a:avLst/>
          </a:prstGeom>
          <a:noFill/>
        </p:spPr>
        <p:txBody>
          <a:bodyPr wrap="none" rtlCol="0">
            <a:spAutoFit/>
          </a:bodyPr>
          <a:lstStyle/>
          <a:p>
            <a:r>
              <a:rPr lang="hu-HU" sz="2400" dirty="0">
                <a:latin typeface="Android 101" panose="00000400000000000000" pitchFamily="2" charset="0"/>
              </a:rPr>
              <a:t>,</a:t>
            </a:r>
          </a:p>
        </p:txBody>
      </p:sp>
      <p:sp>
        <p:nvSpPr>
          <p:cNvPr id="11" name="Szövegdoboz 10"/>
          <p:cNvSpPr txBox="1"/>
          <p:nvPr/>
        </p:nvSpPr>
        <p:spPr>
          <a:xfrm>
            <a:off x="10850015" y="3048549"/>
            <a:ext cx="261610" cy="461665"/>
          </a:xfrm>
          <a:prstGeom prst="rect">
            <a:avLst/>
          </a:prstGeom>
          <a:noFill/>
        </p:spPr>
        <p:txBody>
          <a:bodyPr wrap="none" rtlCol="0">
            <a:spAutoFit/>
          </a:bodyPr>
          <a:lstStyle/>
          <a:p>
            <a:r>
              <a:rPr lang="hu-HU" sz="2400" dirty="0">
                <a:latin typeface="Android 101" panose="00000400000000000000" pitchFamily="2" charset="0"/>
              </a:rPr>
              <a:t>,</a:t>
            </a:r>
          </a:p>
        </p:txBody>
      </p:sp>
      <p:sp>
        <p:nvSpPr>
          <p:cNvPr id="12" name="Szövegdoboz 11"/>
          <p:cNvSpPr txBox="1"/>
          <p:nvPr/>
        </p:nvSpPr>
        <p:spPr>
          <a:xfrm>
            <a:off x="8595638" y="3510214"/>
            <a:ext cx="261610" cy="461665"/>
          </a:xfrm>
          <a:prstGeom prst="rect">
            <a:avLst/>
          </a:prstGeom>
          <a:noFill/>
        </p:spPr>
        <p:txBody>
          <a:bodyPr wrap="none" rtlCol="0">
            <a:spAutoFit/>
          </a:bodyPr>
          <a:lstStyle/>
          <a:p>
            <a:r>
              <a:rPr lang="hu-HU" sz="2400" dirty="0">
                <a:latin typeface="Android 101" panose="00000400000000000000" pitchFamily="2" charset="0"/>
              </a:rPr>
              <a:t>,</a:t>
            </a:r>
          </a:p>
        </p:txBody>
      </p:sp>
      <p:sp>
        <p:nvSpPr>
          <p:cNvPr id="13" name="Szövegdoboz 12"/>
          <p:cNvSpPr txBox="1"/>
          <p:nvPr/>
        </p:nvSpPr>
        <p:spPr>
          <a:xfrm>
            <a:off x="9212255" y="3517659"/>
            <a:ext cx="261610" cy="461665"/>
          </a:xfrm>
          <a:prstGeom prst="rect">
            <a:avLst/>
          </a:prstGeom>
          <a:noFill/>
        </p:spPr>
        <p:txBody>
          <a:bodyPr wrap="none" rtlCol="0">
            <a:spAutoFit/>
          </a:bodyPr>
          <a:lstStyle/>
          <a:p>
            <a:r>
              <a:rPr lang="hu-HU" sz="2400" dirty="0">
                <a:latin typeface="Android 101" panose="00000400000000000000" pitchFamily="2" charset="0"/>
              </a:rPr>
              <a:t>,</a:t>
            </a:r>
          </a:p>
        </p:txBody>
      </p:sp>
      <p:sp>
        <p:nvSpPr>
          <p:cNvPr id="14" name="Szövegdoboz 13"/>
          <p:cNvSpPr txBox="1"/>
          <p:nvPr/>
        </p:nvSpPr>
        <p:spPr>
          <a:xfrm>
            <a:off x="9212255" y="3533726"/>
            <a:ext cx="261610" cy="461665"/>
          </a:xfrm>
          <a:prstGeom prst="rect">
            <a:avLst/>
          </a:prstGeom>
          <a:noFill/>
        </p:spPr>
        <p:txBody>
          <a:bodyPr wrap="none" rtlCol="0">
            <a:spAutoFit/>
          </a:bodyPr>
          <a:lstStyle/>
          <a:p>
            <a:r>
              <a:rPr lang="hu-HU" sz="2400" dirty="0">
                <a:latin typeface="Android 101" panose="00000400000000000000" pitchFamily="2" charset="0"/>
              </a:rPr>
              <a:t>,</a:t>
            </a:r>
          </a:p>
        </p:txBody>
      </p:sp>
      <p:sp>
        <p:nvSpPr>
          <p:cNvPr id="15" name="Szövegdoboz 14"/>
          <p:cNvSpPr txBox="1"/>
          <p:nvPr/>
        </p:nvSpPr>
        <p:spPr>
          <a:xfrm>
            <a:off x="9392487" y="925844"/>
            <a:ext cx="312906" cy="707886"/>
          </a:xfrm>
          <a:prstGeom prst="rect">
            <a:avLst/>
          </a:prstGeom>
          <a:noFill/>
        </p:spPr>
        <p:txBody>
          <a:bodyPr wrap="none" rtlCol="0">
            <a:spAutoFit/>
          </a:bodyPr>
          <a:lstStyle/>
          <a:p>
            <a:r>
              <a:rPr lang="hu-HU" sz="4000" dirty="0">
                <a:latin typeface="Android 101" panose="00000400000000000000" pitchFamily="2" charset="0"/>
              </a:rPr>
              <a:t>,</a:t>
            </a:r>
          </a:p>
        </p:txBody>
      </p:sp>
      <p:sp>
        <p:nvSpPr>
          <p:cNvPr id="16" name="Szövegdoboz 15"/>
          <p:cNvSpPr txBox="1"/>
          <p:nvPr/>
        </p:nvSpPr>
        <p:spPr>
          <a:xfrm>
            <a:off x="6716808" y="5647680"/>
            <a:ext cx="248786" cy="400110"/>
          </a:xfrm>
          <a:prstGeom prst="rect">
            <a:avLst/>
          </a:prstGeom>
          <a:noFill/>
        </p:spPr>
        <p:txBody>
          <a:bodyPr wrap="none" rtlCol="0">
            <a:spAutoFit/>
          </a:bodyPr>
          <a:lstStyle/>
          <a:p>
            <a:r>
              <a:rPr lang="hu-HU" sz="2000" dirty="0">
                <a:latin typeface="Android 101" panose="00000400000000000000" pitchFamily="2" charset="0"/>
              </a:rPr>
              <a:t>,</a:t>
            </a:r>
          </a:p>
        </p:txBody>
      </p:sp>
      <p:sp>
        <p:nvSpPr>
          <p:cNvPr id="17" name="Szövegdoboz 16"/>
          <p:cNvSpPr txBox="1"/>
          <p:nvPr/>
        </p:nvSpPr>
        <p:spPr>
          <a:xfrm>
            <a:off x="7231158" y="5647679"/>
            <a:ext cx="248786" cy="400110"/>
          </a:xfrm>
          <a:prstGeom prst="rect">
            <a:avLst/>
          </a:prstGeom>
          <a:noFill/>
        </p:spPr>
        <p:txBody>
          <a:bodyPr wrap="none" rtlCol="0">
            <a:spAutoFit/>
          </a:bodyPr>
          <a:lstStyle/>
          <a:p>
            <a:r>
              <a:rPr lang="hu-HU" sz="2000" dirty="0">
                <a:latin typeface="Android 101" panose="00000400000000000000" pitchFamily="2" charset="0"/>
              </a:rPr>
              <a:t>,</a:t>
            </a:r>
          </a:p>
        </p:txBody>
      </p:sp>
      <p:sp>
        <p:nvSpPr>
          <p:cNvPr id="18" name="Szövegdoboz 17"/>
          <p:cNvSpPr txBox="1"/>
          <p:nvPr/>
        </p:nvSpPr>
        <p:spPr>
          <a:xfrm>
            <a:off x="9074354" y="5663198"/>
            <a:ext cx="248786" cy="400110"/>
          </a:xfrm>
          <a:prstGeom prst="rect">
            <a:avLst/>
          </a:prstGeom>
          <a:noFill/>
        </p:spPr>
        <p:txBody>
          <a:bodyPr wrap="none" rtlCol="0">
            <a:spAutoFit/>
          </a:bodyPr>
          <a:lstStyle/>
          <a:p>
            <a:r>
              <a:rPr lang="hu-HU" sz="2000" dirty="0">
                <a:latin typeface="Android 101" panose="00000400000000000000" pitchFamily="2" charset="0"/>
              </a:rPr>
              <a:t>,</a:t>
            </a:r>
          </a:p>
        </p:txBody>
      </p:sp>
    </p:spTree>
    <p:extLst>
      <p:ext uri="{BB962C8B-B14F-4D97-AF65-F5344CB8AC3E}">
        <p14:creationId xmlns:p14="http://schemas.microsoft.com/office/powerpoint/2010/main" val="333012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7EE273BE-A56C-4A4E-91C7-4FE3E418960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5495" l="10000" r="90000">
                        <a14:foregroundMark x1="12277" y1="94752" x2="26337" y2="95842"/>
                        <a14:foregroundMark x1="26337" y1="95842" x2="71238" y2="93564"/>
                        <a14:foregroundMark x1="71238" y1="93564" x2="81040" y2="95099"/>
                        <a14:foregroundMark x1="81040" y1="95099" x2="89010" y2="94604"/>
                        <a14:foregroundMark x1="89010" y1="94604" x2="80990" y2="91436"/>
                        <a14:foregroundMark x1="80990" y1="91436" x2="25594" y2="92129"/>
                        <a14:foregroundMark x1="25594" y1="92129" x2="22871" y2="86980"/>
                        <a14:foregroundMark x1="10347" y1="96832" x2="29010" y2="96832"/>
                        <a14:foregroundMark x1="29010" y1="96832" x2="80495" y2="95495"/>
                        <a14:foregroundMark x1="80495" y1="95495" x2="87475" y2="95495"/>
                        <a14:foregroundMark x1="35000" y1="40248" x2="35000" y2="40248"/>
                        <a14:foregroundMark x1="34752" y1="40347" x2="34752" y2="40347"/>
                        <a14:foregroundMark x1="35446" y1="39307" x2="34901" y2="39950"/>
                        <a14:foregroundMark x1="52772" y1="34950" x2="52772" y2="34950"/>
                        <a14:backgroundMark x1="42822" y1="40743" x2="42822" y2="40743"/>
                        <a14:backgroundMark x1="52822" y1="34257" x2="53317" y2="34802"/>
                        <a14:backgroundMark x1="55743" y1="32129" x2="55743" y2="32129"/>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3629025" y="-146572"/>
            <a:ext cx="5930900" cy="5930900"/>
          </a:xfrm>
          <a:prstGeom prst="rect">
            <a:avLst/>
          </a:prstGeom>
        </p:spPr>
      </p:pic>
      <p:pic>
        <p:nvPicPr>
          <p:cNvPr id="7" name="Kép 6">
            <a:extLst>
              <a:ext uri="{FF2B5EF4-FFF2-40B4-BE49-F238E27FC236}">
                <a16:creationId xmlns:a16="http://schemas.microsoft.com/office/drawing/2014/main" id="{8601C3DC-ABAD-4627-8B1D-11867F6DF6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790" t="-300" r="13019" b="23840"/>
          <a:stretch/>
        </p:blipFill>
        <p:spPr>
          <a:xfrm rot="20868820" flipH="1">
            <a:off x="6555495" y="605494"/>
            <a:ext cx="1311063" cy="1490016"/>
          </a:xfrm>
          <a:prstGeom prst="rect">
            <a:avLst/>
          </a:prstGeom>
        </p:spPr>
      </p:pic>
      <p:pic>
        <p:nvPicPr>
          <p:cNvPr id="9" name="Kép 8">
            <a:extLst>
              <a:ext uri="{FF2B5EF4-FFF2-40B4-BE49-F238E27FC236}">
                <a16:creationId xmlns:a16="http://schemas.microsoft.com/office/drawing/2014/main" id="{E2A37A4D-201A-49E0-9753-44546DB5EC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62897"/>
            <a:ext cx="12192000" cy="3181350"/>
          </a:xfrm>
          <a:prstGeom prst="rect">
            <a:avLst/>
          </a:prstGeom>
        </p:spPr>
      </p:pic>
      <p:pic>
        <p:nvPicPr>
          <p:cNvPr id="14" name="Kép 13">
            <a:extLst>
              <a:ext uri="{FF2B5EF4-FFF2-40B4-BE49-F238E27FC236}">
                <a16:creationId xmlns:a16="http://schemas.microsoft.com/office/drawing/2014/main" id="{E4089C24-3920-4CE3-A1F1-A932F4B6FD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9825" y="0"/>
            <a:ext cx="1838325" cy="2102659"/>
          </a:xfrm>
          <a:prstGeom prst="rect">
            <a:avLst/>
          </a:prstGeom>
        </p:spPr>
      </p:pic>
      <p:pic>
        <p:nvPicPr>
          <p:cNvPr id="3" name="Kép 2">
            <a:extLst>
              <a:ext uri="{FF2B5EF4-FFF2-40B4-BE49-F238E27FC236}">
                <a16:creationId xmlns:a16="http://schemas.microsoft.com/office/drawing/2014/main" id="{46A924E6-FA3F-4518-85AB-52E4468105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015" b="89850" l="9615" r="89904">
                        <a14:foregroundMark x1="74038" y1="26316" x2="77404" y2="46617"/>
                        <a14:foregroundMark x1="67788" y1="16541" x2="47596" y2="6015"/>
                        <a14:foregroundMark x1="47596" y1="6015" x2="22115" y2="28571"/>
                        <a14:foregroundMark x1="22115" y1="28571" x2="17788" y2="56391"/>
                        <a14:foregroundMark x1="17788" y1="56391" x2="47596" y2="57519"/>
                        <a14:foregroundMark x1="47596" y1="57519" x2="71635" y2="56767"/>
                        <a14:foregroundMark x1="71635" y1="56767" x2="80288" y2="28571"/>
                        <a14:foregroundMark x1="80288" y1="28571" x2="73558" y2="21429"/>
                        <a14:foregroundMark x1="41346" y1="37218" x2="41346" y2="37218"/>
                        <a14:foregroundMark x1="82692" y1="37970" x2="82692" y2="37970"/>
                        <a14:foregroundMark x1="82692" y1="47744" x2="82692" y2="48120"/>
                        <a14:foregroundMark x1="79808" y1="54887" x2="79808" y2="54887"/>
                        <a14:foregroundMark x1="76923" y1="60150" x2="76923" y2="60150"/>
                        <a14:foregroundMark x1="75000" y1="62782" x2="75000" y2="62782"/>
                      </a14:backgroundRemoval>
                    </a14:imgEffect>
                  </a14:imgLayer>
                </a14:imgProps>
              </a:ext>
              <a:ext uri="{28A0092B-C50C-407E-A947-70E740481C1C}">
                <a14:useLocalDpi xmlns:a14="http://schemas.microsoft.com/office/drawing/2010/main" val="0"/>
              </a:ext>
            </a:extLst>
          </a:blip>
          <a:stretch>
            <a:fillRect/>
          </a:stretch>
        </p:blipFill>
        <p:spPr>
          <a:xfrm flipH="1">
            <a:off x="6413001" y="969327"/>
            <a:ext cx="1217545" cy="1557053"/>
          </a:xfrm>
          <a:prstGeom prst="rect">
            <a:avLst/>
          </a:prstGeom>
        </p:spPr>
      </p:pic>
    </p:spTree>
    <p:extLst>
      <p:ext uri="{BB962C8B-B14F-4D97-AF65-F5344CB8AC3E}">
        <p14:creationId xmlns:p14="http://schemas.microsoft.com/office/powerpoint/2010/main" val="2678035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0" fill="hold"/>
                                        <p:tgtEl>
                                          <p:spTgt spid="14"/>
                                        </p:tgtEl>
                                        <p:attrNameLst>
                                          <p:attrName>ppt_x</p:attrName>
                                        </p:attrNameLst>
                                      </p:cBhvr>
                                      <p:tavLst>
                                        <p:tav tm="0">
                                          <p:val>
                                            <p:strVal val="#ppt_x"/>
                                          </p:val>
                                        </p:tav>
                                        <p:tav tm="100000">
                                          <p:val>
                                            <p:strVal val="#ppt_x"/>
                                          </p:val>
                                        </p:tav>
                                      </p:tavLst>
                                    </p:anim>
                                    <p:anim calcmode="lin" valueType="num">
                                      <p:cBhvr additive="base">
                                        <p:cTn id="8" dur="3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3000" fill="hold"/>
                                        <p:tgtEl>
                                          <p:spTgt spid="9"/>
                                        </p:tgtEl>
                                        <p:attrNameLst>
                                          <p:attrName>ppt_x</p:attrName>
                                        </p:attrNameLst>
                                      </p:cBhvr>
                                      <p:tavLst>
                                        <p:tav tm="0">
                                          <p:val>
                                            <p:strVal val="#ppt_x"/>
                                          </p:val>
                                        </p:tav>
                                        <p:tav tm="100000">
                                          <p:val>
                                            <p:strVal val="#ppt_x"/>
                                          </p:val>
                                        </p:tav>
                                      </p:tavLst>
                                    </p:anim>
                                    <p:anim calcmode="lin" valueType="num">
                                      <p:cBhvr additive="base">
                                        <p:cTn id="12" dur="3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ép 17">
            <a:extLst>
              <a:ext uri="{FF2B5EF4-FFF2-40B4-BE49-F238E27FC236}">
                <a16:creationId xmlns:a16="http://schemas.microsoft.com/office/drawing/2014/main" id="{3C6EE104-63BA-41F1-BE2E-C2A1589428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2383" y="-1433510"/>
            <a:ext cx="3794124" cy="3794124"/>
          </a:xfrm>
          <a:prstGeom prst="rect">
            <a:avLst/>
          </a:prstGeom>
        </p:spPr>
      </p:pic>
      <p:pic>
        <p:nvPicPr>
          <p:cNvPr id="4" name="First ever recording of computer music">
            <a:hlinkClick r:id="" action="ppaction://media"/>
            <a:extLst>
              <a:ext uri="{FF2B5EF4-FFF2-40B4-BE49-F238E27FC236}">
                <a16:creationId xmlns:a16="http://schemas.microsoft.com/office/drawing/2014/main" id="{43FA8DF7-A527-41BA-87E6-2116F3B3E5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5262563"/>
            <a:ext cx="609600" cy="609600"/>
          </a:xfrm>
          <a:prstGeom prst="rect">
            <a:avLst/>
          </a:prstGeom>
        </p:spPr>
      </p:pic>
      <p:sp>
        <p:nvSpPr>
          <p:cNvPr id="7" name="Szövegdoboz 6">
            <a:extLst>
              <a:ext uri="{FF2B5EF4-FFF2-40B4-BE49-F238E27FC236}">
                <a16:creationId xmlns:a16="http://schemas.microsoft.com/office/drawing/2014/main" id="{6A01F041-B7A9-4936-A92F-E6875B7DC8BB}"/>
              </a:ext>
            </a:extLst>
          </p:cNvPr>
          <p:cNvSpPr txBox="1"/>
          <p:nvPr/>
        </p:nvSpPr>
        <p:spPr>
          <a:xfrm>
            <a:off x="630045" y="-2702721"/>
            <a:ext cx="1732847" cy="12263439"/>
          </a:xfrm>
          <a:prstGeom prst="rect">
            <a:avLst/>
          </a:prstGeom>
          <a:noFill/>
        </p:spPr>
        <p:txBody>
          <a:bodyPr vert="wordArtVert" wrap="square" rtlCol="0">
            <a:spAutoFit/>
          </a:bodyPr>
          <a:lstStyle/>
          <a:p>
            <a:pPr algn="ctr"/>
            <a:r>
              <a:rPr lang="hu-HU" sz="8000" dirty="0">
                <a:latin typeface="Futura" panose="01000000000000000000" pitchFamily="2" charset="0"/>
              </a:rPr>
              <a:t>1951</a:t>
            </a:r>
            <a:endParaRPr lang="hu-HU" sz="6600" dirty="0">
              <a:latin typeface="Futura" panose="01000000000000000000" pitchFamily="2" charset="0"/>
            </a:endParaRPr>
          </a:p>
        </p:txBody>
      </p:sp>
      <p:grpSp>
        <p:nvGrpSpPr>
          <p:cNvPr id="8" name="Csoportba foglalás 7">
            <a:extLst>
              <a:ext uri="{FF2B5EF4-FFF2-40B4-BE49-F238E27FC236}">
                <a16:creationId xmlns:a16="http://schemas.microsoft.com/office/drawing/2014/main" id="{2B433F58-ECCE-4C7C-A0BA-1D808BEF5762}"/>
              </a:ext>
            </a:extLst>
          </p:cNvPr>
          <p:cNvGrpSpPr/>
          <p:nvPr/>
        </p:nvGrpSpPr>
        <p:grpSpPr>
          <a:xfrm>
            <a:off x="2982214" y="519113"/>
            <a:ext cx="6227572" cy="5819775"/>
            <a:chOff x="2982214" y="638175"/>
            <a:chExt cx="6227572" cy="5819775"/>
          </a:xfrm>
        </p:grpSpPr>
        <p:pic>
          <p:nvPicPr>
            <p:cNvPr id="3" name="Kép 2">
              <a:extLst>
                <a:ext uri="{FF2B5EF4-FFF2-40B4-BE49-F238E27FC236}">
                  <a16:creationId xmlns:a16="http://schemas.microsoft.com/office/drawing/2014/main" id="{5D1ACDC4-2CBE-4C42-BC7E-7E624490B0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2214" y="638175"/>
              <a:ext cx="6227572" cy="3505200"/>
            </a:xfrm>
            <a:prstGeom prst="rect">
              <a:avLst/>
            </a:prstGeom>
            <a:ln>
              <a:noFill/>
            </a:ln>
            <a:effectLst>
              <a:outerShdw blurRad="190500" algn="tl" rotWithShape="0">
                <a:srgbClr val="000000">
                  <a:alpha val="70000"/>
                </a:srgbClr>
              </a:outerShdw>
            </a:effectLst>
          </p:spPr>
        </p:pic>
        <p:pic>
          <p:nvPicPr>
            <p:cNvPr id="6" name="Kép 5">
              <a:extLst>
                <a:ext uri="{FF2B5EF4-FFF2-40B4-BE49-F238E27FC236}">
                  <a16:creationId xmlns:a16="http://schemas.microsoft.com/office/drawing/2014/main" id="{30B4B4D2-9582-4EA0-8694-511AB9ACA6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8500" y="4914900"/>
              <a:ext cx="5715000" cy="1543050"/>
            </a:xfrm>
            <a:prstGeom prst="rect">
              <a:avLst/>
            </a:prstGeom>
          </p:spPr>
        </p:pic>
      </p:grpSp>
      <p:sp>
        <p:nvSpPr>
          <p:cNvPr id="12" name="Szövegdoboz 11">
            <a:extLst>
              <a:ext uri="{FF2B5EF4-FFF2-40B4-BE49-F238E27FC236}">
                <a16:creationId xmlns:a16="http://schemas.microsoft.com/office/drawing/2014/main" id="{08E3061A-0EFB-477B-B0F8-F2859227C4CD}"/>
              </a:ext>
            </a:extLst>
          </p:cNvPr>
          <p:cNvSpPr txBox="1"/>
          <p:nvPr/>
        </p:nvSpPr>
        <p:spPr>
          <a:xfrm rot="5400000">
            <a:off x="7947396" y="2010103"/>
            <a:ext cx="3048000" cy="523220"/>
          </a:xfrm>
          <a:prstGeom prst="rect">
            <a:avLst/>
          </a:prstGeom>
          <a:noFill/>
        </p:spPr>
        <p:txBody>
          <a:bodyPr wrap="square">
            <a:spAutoFit/>
          </a:bodyPr>
          <a:lstStyle/>
          <a:p>
            <a:r>
              <a:rPr lang="hu-HU" sz="2800" dirty="0">
                <a:effectLst/>
                <a:latin typeface="Futura" panose="01000000000000000000" pitchFamily="2" charset="0"/>
                <a:ea typeface="Calibri" panose="020F0502020204030204" pitchFamily="34" charset="0"/>
                <a:cs typeface="Times New Roman" panose="02020603050405020304" pitchFamily="18" charset="0"/>
              </a:rPr>
              <a:t>Christopher </a:t>
            </a:r>
            <a:r>
              <a:rPr lang="hu-HU" sz="2800" dirty="0" err="1">
                <a:effectLst/>
                <a:latin typeface="Futura" panose="01000000000000000000" pitchFamily="2" charset="0"/>
                <a:ea typeface="Calibri" panose="020F0502020204030204" pitchFamily="34" charset="0"/>
                <a:cs typeface="Times New Roman" panose="02020603050405020304" pitchFamily="18" charset="0"/>
              </a:rPr>
              <a:t>Strachey</a:t>
            </a:r>
            <a:r>
              <a:rPr lang="hu-HU" sz="2800" dirty="0">
                <a:effectLst/>
                <a:latin typeface="Futura" panose="01000000000000000000" pitchFamily="2" charset="0"/>
                <a:ea typeface="Calibri" panose="020F0502020204030204" pitchFamily="34" charset="0"/>
                <a:cs typeface="Times New Roman" panose="02020603050405020304" pitchFamily="18" charset="0"/>
              </a:rPr>
              <a:t> </a:t>
            </a:r>
            <a:endParaRPr lang="hu-HU" sz="2800" dirty="0">
              <a:latin typeface="Futura" panose="01000000000000000000" pitchFamily="2" charset="0"/>
            </a:endParaRPr>
          </a:p>
        </p:txBody>
      </p:sp>
    </p:spTree>
    <p:extLst>
      <p:ext uri="{BB962C8B-B14F-4D97-AF65-F5344CB8AC3E}">
        <p14:creationId xmlns:p14="http://schemas.microsoft.com/office/powerpoint/2010/main" val="691516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8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9697">
                <p:cTn id="7" fill="hold" display="0">
                  <p:stCondLst>
                    <p:cond delay="indefinite"/>
                  </p:stCondLst>
                  <p:endCondLst>
                    <p:cond evt="onStopAudio" delay="0">
                      <p:tgtEl>
                        <p:sldTgt/>
                      </p:tgtEl>
                    </p:cond>
                    <p:cond evt="onNext"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D76D0A34-06AA-4BD6-A210-4C8186FEA561}"/>
              </a:ext>
            </a:extLst>
          </p:cNvPr>
          <p:cNvPicPr>
            <a:picLocks noChangeAspect="1"/>
          </p:cNvPicPr>
          <p:nvPr/>
        </p:nvPicPr>
        <p:blipFill>
          <a:blip r:embed="rId2"/>
          <a:stretch>
            <a:fillRect/>
          </a:stretch>
        </p:blipFill>
        <p:spPr>
          <a:xfrm>
            <a:off x="2971802" y="179546"/>
            <a:ext cx="6248396" cy="3897948"/>
          </a:xfrm>
          <a:prstGeom prst="rect">
            <a:avLst/>
          </a:prstGeom>
        </p:spPr>
      </p:pic>
      <p:sp>
        <p:nvSpPr>
          <p:cNvPr id="4" name="Szövegdoboz 3">
            <a:extLst>
              <a:ext uri="{FF2B5EF4-FFF2-40B4-BE49-F238E27FC236}">
                <a16:creationId xmlns:a16="http://schemas.microsoft.com/office/drawing/2014/main" id="{05B31748-5341-482A-9DFA-C09B910DBC56}"/>
              </a:ext>
            </a:extLst>
          </p:cNvPr>
          <p:cNvSpPr txBox="1"/>
          <p:nvPr/>
        </p:nvSpPr>
        <p:spPr>
          <a:xfrm>
            <a:off x="2847341" y="4154091"/>
            <a:ext cx="6497318" cy="2585323"/>
          </a:xfrm>
          <a:prstGeom prst="rect">
            <a:avLst/>
          </a:prstGeom>
          <a:noFill/>
        </p:spPr>
        <p:txBody>
          <a:bodyPr wrap="square">
            <a:spAutoFit/>
          </a:bodyPr>
          <a:lstStyle/>
          <a:p>
            <a:pPr algn="l"/>
            <a:br>
              <a:rPr lang="hu-HU" b="0" i="1" dirty="0">
                <a:effectLst/>
                <a:latin typeface="Söhne"/>
              </a:rPr>
            </a:br>
            <a:r>
              <a:rPr lang="hu-HU" b="0" i="1" dirty="0">
                <a:effectLst/>
                <a:latin typeface="Söhne"/>
              </a:rPr>
              <a:t>Kedves Drága,</a:t>
            </a:r>
          </a:p>
          <a:p>
            <a:pPr algn="l"/>
            <a:r>
              <a:rPr lang="hu-HU" b="0" i="1" dirty="0">
                <a:effectLst/>
                <a:latin typeface="Söhne"/>
              </a:rPr>
              <a:t>   A szimpátiám szépen vonzza a te szeretetteljes lelkesedésedet. Te vagy az én szerető hódolatom: a lélegzetelállító hódolatom. Az ismerős érzésem lélegzetelállítóan reménykedik a te kedves buzgóságodban. Az édesbús hódolatom ápolja a te buzgó szenvedélyedet.</a:t>
            </a:r>
          </a:p>
          <a:p>
            <a:pPr algn="l"/>
            <a:r>
              <a:rPr lang="hu-HU" b="0" i="1" dirty="0">
                <a:effectLst/>
                <a:latin typeface="Söhne"/>
              </a:rPr>
              <a:t>                                                                 Szeretettel,</a:t>
            </a:r>
          </a:p>
          <a:p>
            <a:pPr algn="l"/>
            <a:r>
              <a:rPr lang="hu-HU" b="0" i="1" dirty="0">
                <a:effectLst/>
                <a:latin typeface="Söhne"/>
              </a:rPr>
              <a:t>                                                                               M.</a:t>
            </a:r>
            <a:r>
              <a:rPr lang="hu-HU" i="1" dirty="0">
                <a:latin typeface="Söhne"/>
              </a:rPr>
              <a:t>U.C.</a:t>
            </a:r>
            <a:endParaRPr lang="hu-HU" b="0" i="1" dirty="0">
              <a:effectLst/>
              <a:latin typeface="Söhne"/>
            </a:endParaRPr>
          </a:p>
        </p:txBody>
      </p:sp>
      <p:pic>
        <p:nvPicPr>
          <p:cNvPr id="6" name="Kép 5">
            <a:extLst>
              <a:ext uri="{FF2B5EF4-FFF2-40B4-BE49-F238E27FC236}">
                <a16:creationId xmlns:a16="http://schemas.microsoft.com/office/drawing/2014/main" id="{A734853D-1B0B-4BAE-9197-F0323D726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8116" y="4864100"/>
            <a:ext cx="3033884" cy="1993900"/>
          </a:xfrm>
          <a:prstGeom prst="rect">
            <a:avLst/>
          </a:prstGeom>
        </p:spPr>
      </p:pic>
    </p:spTree>
    <p:extLst>
      <p:ext uri="{BB962C8B-B14F-4D97-AF65-F5344CB8AC3E}">
        <p14:creationId xmlns:p14="http://schemas.microsoft.com/office/powerpoint/2010/main" val="378566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ép 13">
            <a:extLst>
              <a:ext uri="{FF2B5EF4-FFF2-40B4-BE49-F238E27FC236}">
                <a16:creationId xmlns:a16="http://schemas.microsoft.com/office/drawing/2014/main" id="{7CA18F62-45E8-4F51-B9AB-8DDA6679916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370" b="99457" l="4130" r="96304">
                        <a14:foregroundMark x1="19239" y1="36087" x2="19239" y2="26630"/>
                        <a14:foregroundMark x1="19239" y1="26630" x2="33261" y2="13478"/>
                        <a14:foregroundMark x1="33261" y1="13478" x2="36304" y2="13152"/>
                        <a14:foregroundMark x1="41087" y1="3370" x2="41087" y2="3370"/>
                        <a14:foregroundMark x1="7935" y1="28913" x2="7935" y2="28913"/>
                        <a14:foregroundMark x1="20543" y1="98370" x2="80000" y2="91848"/>
                        <a14:foregroundMark x1="80000" y1="91848" x2="85000" y2="92609"/>
                        <a14:foregroundMark x1="28152" y1="93478" x2="28152" y2="93478"/>
                        <a14:foregroundMark x1="36522" y1="94022" x2="36522" y2="94022"/>
                        <a14:foregroundMark x1="27935" y1="95326" x2="27935" y2="95326"/>
                        <a14:foregroundMark x1="18478" y1="96848" x2="18478" y2="96848"/>
                        <a14:foregroundMark x1="12935" y1="97391" x2="12935" y2="97391"/>
                        <a14:foregroundMark x1="4239" y1="99457" x2="4239" y2="99457"/>
                        <a14:foregroundMark x1="96304" y1="97065" x2="96304" y2="97065"/>
                        <a14:backgroundMark x1="36848" y1="761" x2="36848" y2="761"/>
                      </a14:backgroundRemoval>
                    </a14:imgEffect>
                  </a14:imgLayer>
                </a14:imgProps>
              </a:ext>
              <a:ext uri="{28A0092B-C50C-407E-A947-70E740481C1C}">
                <a14:useLocalDpi xmlns:a14="http://schemas.microsoft.com/office/drawing/2010/main" val="0"/>
              </a:ext>
            </a:extLst>
          </a:blip>
          <a:srcRect b="12433"/>
          <a:stretch/>
        </p:blipFill>
        <p:spPr>
          <a:xfrm rot="20824736">
            <a:off x="3661322" y="3563246"/>
            <a:ext cx="2349500" cy="2057400"/>
          </a:xfrm>
          <a:prstGeom prst="rect">
            <a:avLst/>
          </a:prstGeom>
        </p:spPr>
      </p:pic>
      <p:pic>
        <p:nvPicPr>
          <p:cNvPr id="5" name="Kép 4">
            <a:extLst>
              <a:ext uri="{FF2B5EF4-FFF2-40B4-BE49-F238E27FC236}">
                <a16:creationId xmlns:a16="http://schemas.microsoft.com/office/drawing/2014/main" id="{AB99B559-76AB-4419-8C74-CB3A14591A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936" y="254000"/>
            <a:ext cx="5848064" cy="4409440"/>
          </a:xfrm>
          <a:prstGeom prst="rect">
            <a:avLst/>
          </a:prstGeom>
        </p:spPr>
      </p:pic>
      <p:pic>
        <p:nvPicPr>
          <p:cNvPr id="3" name="Kép 2">
            <a:extLst>
              <a:ext uri="{FF2B5EF4-FFF2-40B4-BE49-F238E27FC236}">
                <a16:creationId xmlns:a16="http://schemas.microsoft.com/office/drawing/2014/main" id="{391D5C1A-2C7A-4F60-85C8-7D5CFD94C6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9501" y="3522020"/>
            <a:ext cx="7048332" cy="2970220"/>
          </a:xfrm>
          <a:prstGeom prst="rect">
            <a:avLst/>
          </a:prstGeom>
        </p:spPr>
      </p:pic>
      <p:pic>
        <p:nvPicPr>
          <p:cNvPr id="9" name="Kép 8">
            <a:extLst>
              <a:ext uri="{FF2B5EF4-FFF2-40B4-BE49-F238E27FC236}">
                <a16:creationId xmlns:a16="http://schemas.microsoft.com/office/drawing/2014/main" id="{FB59A23C-BC44-41A4-A0FE-90256877A7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02563">
            <a:off x="8994760" y="2052261"/>
            <a:ext cx="3112044" cy="2567437"/>
          </a:xfrm>
          <a:prstGeom prst="rect">
            <a:avLst/>
          </a:prstGeom>
        </p:spPr>
      </p:pic>
      <p:pic>
        <p:nvPicPr>
          <p:cNvPr id="11" name="Kép 10">
            <a:extLst>
              <a:ext uri="{FF2B5EF4-FFF2-40B4-BE49-F238E27FC236}">
                <a16:creationId xmlns:a16="http://schemas.microsoft.com/office/drawing/2014/main" id="{0F741062-9FE9-494E-AF58-50126FA4EA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38" y="3694676"/>
            <a:ext cx="3213106" cy="1937527"/>
          </a:xfrm>
          <a:prstGeom prst="rect">
            <a:avLst/>
          </a:prstGeom>
        </p:spPr>
      </p:pic>
      <p:sp>
        <p:nvSpPr>
          <p:cNvPr id="12" name="Szövegdoboz 11">
            <a:extLst>
              <a:ext uri="{FF2B5EF4-FFF2-40B4-BE49-F238E27FC236}">
                <a16:creationId xmlns:a16="http://schemas.microsoft.com/office/drawing/2014/main" id="{33446DCA-9578-4179-9D73-86868C6EE2FB}"/>
              </a:ext>
            </a:extLst>
          </p:cNvPr>
          <p:cNvSpPr txBox="1"/>
          <p:nvPr/>
        </p:nvSpPr>
        <p:spPr>
          <a:xfrm>
            <a:off x="7317476" y="613203"/>
            <a:ext cx="3838204" cy="769441"/>
          </a:xfrm>
          <a:prstGeom prst="rect">
            <a:avLst/>
          </a:prstGeom>
          <a:noFill/>
        </p:spPr>
        <p:txBody>
          <a:bodyPr wrap="square">
            <a:spAutoFit/>
          </a:bodyPr>
          <a:lstStyle/>
          <a:p>
            <a:r>
              <a:rPr lang="hu-HU" sz="4400" dirty="0">
                <a:effectLst/>
                <a:latin typeface="Futura" panose="01000000000000000000" pitchFamily="2" charset="0"/>
                <a:ea typeface="Calibri" panose="020F0502020204030204" pitchFamily="34" charset="0"/>
                <a:cs typeface="Times New Roman" panose="02020603050405020304" pitchFamily="18" charset="0"/>
              </a:rPr>
              <a:t>BINAC - CSIRAC</a:t>
            </a:r>
            <a:endParaRPr lang="hu-HU" sz="4400" dirty="0">
              <a:latin typeface="Futura" panose="01000000000000000000" pitchFamily="2" charset="0"/>
            </a:endParaRPr>
          </a:p>
        </p:txBody>
      </p:sp>
    </p:spTree>
    <p:extLst>
      <p:ext uri="{BB962C8B-B14F-4D97-AF65-F5344CB8AC3E}">
        <p14:creationId xmlns:p14="http://schemas.microsoft.com/office/powerpoint/2010/main" val="1708479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right)">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35298075-7814-419A-86A2-C354902AC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624" y="552091"/>
            <a:ext cx="5419306" cy="3183842"/>
          </a:xfrm>
          <a:prstGeom prst="rect">
            <a:avLst/>
          </a:prstGeom>
          <a:ln>
            <a:noFill/>
          </a:ln>
          <a:effectLst>
            <a:outerShdw blurRad="190500" algn="tl" rotWithShape="0">
              <a:srgbClr val="000000">
                <a:alpha val="70000"/>
              </a:srgbClr>
            </a:outerShdw>
          </a:effectLst>
        </p:spPr>
      </p:pic>
      <p:pic>
        <p:nvPicPr>
          <p:cNvPr id="1026" name="Picture 2" descr="Korg VC-10 Vocoder owned and used by Rick Wakeman of YES 1979 Black">
            <a:extLst>
              <a:ext uri="{FF2B5EF4-FFF2-40B4-BE49-F238E27FC236}">
                <a16:creationId xmlns:a16="http://schemas.microsoft.com/office/drawing/2014/main" id="{E2C9989B-9920-4B6D-AD4F-C83B414BB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6406" y="3429000"/>
            <a:ext cx="3914560" cy="318384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Kép 4">
            <a:extLst>
              <a:ext uri="{FF2B5EF4-FFF2-40B4-BE49-F238E27FC236}">
                <a16:creationId xmlns:a16="http://schemas.microsoft.com/office/drawing/2014/main" id="{74748AE7-AC42-4315-82BB-7D150F672FFE}"/>
              </a:ext>
            </a:extLst>
          </p:cNvPr>
          <p:cNvPicPr>
            <a:picLocks noChangeAspect="1"/>
          </p:cNvPicPr>
          <p:nvPr/>
        </p:nvPicPr>
        <p:blipFill rotWithShape="1">
          <a:blip r:embed="rId4">
            <a:extLst>
              <a:ext uri="{28A0092B-C50C-407E-A947-70E740481C1C}">
                <a14:useLocalDpi xmlns:a14="http://schemas.microsoft.com/office/drawing/2010/main" val="0"/>
              </a:ext>
            </a:extLst>
          </a:blip>
          <a:srcRect t="22971" b="25374"/>
          <a:stretch/>
        </p:blipFill>
        <p:spPr>
          <a:xfrm>
            <a:off x="6791128" y="1420112"/>
            <a:ext cx="5045116" cy="1447800"/>
          </a:xfrm>
          <a:prstGeom prst="rect">
            <a:avLst/>
          </a:prstGeom>
          <a:ln>
            <a:noFill/>
          </a:ln>
          <a:effectLst>
            <a:outerShdw blurRad="190500" algn="tl" rotWithShape="0">
              <a:srgbClr val="000000">
                <a:alpha val="70000"/>
              </a:srgbClr>
            </a:outerShdw>
          </a:effectLst>
        </p:spPr>
      </p:pic>
      <p:pic>
        <p:nvPicPr>
          <p:cNvPr id="7" name="Kép 6">
            <a:extLst>
              <a:ext uri="{FF2B5EF4-FFF2-40B4-BE49-F238E27FC236}">
                <a16:creationId xmlns:a16="http://schemas.microsoft.com/office/drawing/2014/main" id="{02E005A0-B04B-4F0F-96E0-639EDD1C24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822" y="4208025"/>
            <a:ext cx="5419306" cy="1625792"/>
          </a:xfrm>
          <a:prstGeom prst="rect">
            <a:avLst/>
          </a:prstGeom>
        </p:spPr>
      </p:pic>
      <p:sp>
        <p:nvSpPr>
          <p:cNvPr id="8" name="Szövegdoboz 7">
            <a:extLst>
              <a:ext uri="{FF2B5EF4-FFF2-40B4-BE49-F238E27FC236}">
                <a16:creationId xmlns:a16="http://schemas.microsoft.com/office/drawing/2014/main" id="{9D751631-9762-4F88-A797-39CDF4C9E15C}"/>
              </a:ext>
            </a:extLst>
          </p:cNvPr>
          <p:cNvSpPr txBox="1"/>
          <p:nvPr/>
        </p:nvSpPr>
        <p:spPr>
          <a:xfrm>
            <a:off x="4584298" y="3735933"/>
            <a:ext cx="2015231" cy="461665"/>
          </a:xfrm>
          <a:prstGeom prst="rect">
            <a:avLst/>
          </a:prstGeom>
          <a:noFill/>
        </p:spPr>
        <p:txBody>
          <a:bodyPr wrap="square">
            <a:spAutoFit/>
          </a:bodyPr>
          <a:lstStyle/>
          <a:p>
            <a:r>
              <a:rPr lang="hu-HU" sz="2400" b="0" i="0" u="none" strike="noStrike" dirty="0">
                <a:effectLst/>
                <a:latin typeface="Futura" panose="01000000000000000000" pitchFamily="2" charset="0"/>
              </a:rPr>
              <a:t>Max </a:t>
            </a:r>
            <a:r>
              <a:rPr lang="hu-HU" sz="2400" b="0" i="0" u="none" strike="noStrike" dirty="0" err="1">
                <a:effectLst/>
                <a:latin typeface="Futura" panose="01000000000000000000" pitchFamily="2" charset="0"/>
              </a:rPr>
              <a:t>Mathews</a:t>
            </a:r>
            <a:endParaRPr lang="hu-HU" sz="2400" dirty="0">
              <a:latin typeface="Futura" panose="01000000000000000000" pitchFamily="2" charset="0"/>
            </a:endParaRPr>
          </a:p>
        </p:txBody>
      </p:sp>
    </p:spTree>
    <p:extLst>
      <p:ext uri="{BB962C8B-B14F-4D97-AF65-F5344CB8AC3E}">
        <p14:creationId xmlns:p14="http://schemas.microsoft.com/office/powerpoint/2010/main" val="2827368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ép 8">
            <a:extLst>
              <a:ext uri="{FF2B5EF4-FFF2-40B4-BE49-F238E27FC236}">
                <a16:creationId xmlns:a16="http://schemas.microsoft.com/office/drawing/2014/main" id="{FDD36A3A-51CC-4E45-A254-7E3E25DDFA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6645" y="2539392"/>
            <a:ext cx="1291717" cy="1779224"/>
          </a:xfrm>
          <a:prstGeom prst="rect">
            <a:avLst/>
          </a:prstGeom>
        </p:spPr>
      </p:pic>
      <p:pic>
        <p:nvPicPr>
          <p:cNvPr id="11" name="Kép 10">
            <a:extLst>
              <a:ext uri="{FF2B5EF4-FFF2-40B4-BE49-F238E27FC236}">
                <a16:creationId xmlns:a16="http://schemas.microsoft.com/office/drawing/2014/main" id="{E67FBF80-C90A-4086-9E99-D21A367B09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8361" y="1987310"/>
            <a:ext cx="3047281" cy="2890723"/>
          </a:xfrm>
          <a:prstGeom prst="rect">
            <a:avLst/>
          </a:prstGeom>
        </p:spPr>
      </p:pic>
      <p:pic>
        <p:nvPicPr>
          <p:cNvPr id="13" name="Kép 12">
            <a:extLst>
              <a:ext uri="{FF2B5EF4-FFF2-40B4-BE49-F238E27FC236}">
                <a16:creationId xmlns:a16="http://schemas.microsoft.com/office/drawing/2014/main" id="{1AFE3552-AE42-447C-8BE9-8AAB32FC0B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359" y="1905359"/>
            <a:ext cx="3047281" cy="3047281"/>
          </a:xfrm>
          <a:prstGeom prst="rect">
            <a:avLst/>
          </a:prstGeom>
        </p:spPr>
      </p:pic>
      <p:pic>
        <p:nvPicPr>
          <p:cNvPr id="15" name="Kép 14">
            <a:extLst>
              <a:ext uri="{FF2B5EF4-FFF2-40B4-BE49-F238E27FC236}">
                <a16:creationId xmlns:a16="http://schemas.microsoft.com/office/drawing/2014/main" id="{4D27D9C3-675D-40BE-B7D8-656EB1E4C3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539" y="2757987"/>
            <a:ext cx="3047282" cy="1342023"/>
          </a:xfrm>
          <a:prstGeom prst="rect">
            <a:avLst/>
          </a:prstGeom>
        </p:spPr>
      </p:pic>
      <p:pic>
        <p:nvPicPr>
          <p:cNvPr id="17" name="Kép 16">
            <a:extLst>
              <a:ext uri="{FF2B5EF4-FFF2-40B4-BE49-F238E27FC236}">
                <a16:creationId xmlns:a16="http://schemas.microsoft.com/office/drawing/2014/main" id="{C0D31A61-1B3B-4F64-84A5-F3AD959AB7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14821" y="2539386"/>
            <a:ext cx="1093118" cy="1779224"/>
          </a:xfrm>
          <a:prstGeom prst="rect">
            <a:avLst/>
          </a:prstGeom>
        </p:spPr>
      </p:pic>
      <p:sp>
        <p:nvSpPr>
          <p:cNvPr id="18" name="Szövegdoboz 17">
            <a:extLst>
              <a:ext uri="{FF2B5EF4-FFF2-40B4-BE49-F238E27FC236}">
                <a16:creationId xmlns:a16="http://schemas.microsoft.com/office/drawing/2014/main" id="{D9590B6B-2D6F-4902-8C84-3143456B4A79}"/>
              </a:ext>
            </a:extLst>
          </p:cNvPr>
          <p:cNvSpPr txBox="1"/>
          <p:nvPr/>
        </p:nvSpPr>
        <p:spPr>
          <a:xfrm>
            <a:off x="2942306" y="1988546"/>
            <a:ext cx="1579389" cy="769441"/>
          </a:xfrm>
          <a:prstGeom prst="rect">
            <a:avLst/>
          </a:prstGeom>
          <a:noFill/>
        </p:spPr>
        <p:txBody>
          <a:bodyPr wrap="square">
            <a:spAutoFit/>
          </a:bodyPr>
          <a:lstStyle/>
          <a:p>
            <a:r>
              <a:rPr lang="hu-HU" sz="4400" dirty="0">
                <a:latin typeface="Futura" panose="01000000000000000000" pitchFamily="2" charset="0"/>
              </a:rPr>
              <a:t>INPUT</a:t>
            </a:r>
          </a:p>
        </p:txBody>
      </p:sp>
      <p:sp>
        <p:nvSpPr>
          <p:cNvPr id="19" name="Szövegdoboz 18">
            <a:extLst>
              <a:ext uri="{FF2B5EF4-FFF2-40B4-BE49-F238E27FC236}">
                <a16:creationId xmlns:a16="http://schemas.microsoft.com/office/drawing/2014/main" id="{17FCCBC0-3479-4E31-9901-E43E8F2E39F0}"/>
              </a:ext>
            </a:extLst>
          </p:cNvPr>
          <p:cNvSpPr txBox="1"/>
          <p:nvPr/>
        </p:nvSpPr>
        <p:spPr>
          <a:xfrm>
            <a:off x="7575652" y="1988546"/>
            <a:ext cx="2231056" cy="769441"/>
          </a:xfrm>
          <a:prstGeom prst="rect">
            <a:avLst/>
          </a:prstGeom>
          <a:noFill/>
        </p:spPr>
        <p:txBody>
          <a:bodyPr wrap="square">
            <a:spAutoFit/>
          </a:bodyPr>
          <a:lstStyle/>
          <a:p>
            <a:r>
              <a:rPr lang="hu-HU" sz="4400" dirty="0">
                <a:latin typeface="Futura" panose="01000000000000000000" pitchFamily="2" charset="0"/>
              </a:rPr>
              <a:t>OUTPUT</a:t>
            </a:r>
          </a:p>
        </p:txBody>
      </p:sp>
      <p:sp>
        <p:nvSpPr>
          <p:cNvPr id="27" name="Nyíl: szalag, lefelé mutató 26">
            <a:extLst>
              <a:ext uri="{FF2B5EF4-FFF2-40B4-BE49-F238E27FC236}">
                <a16:creationId xmlns:a16="http://schemas.microsoft.com/office/drawing/2014/main" id="{7011BFC0-76A6-4F11-BDF3-3C8836CB8F60}"/>
              </a:ext>
            </a:extLst>
          </p:cNvPr>
          <p:cNvSpPr/>
          <p:nvPr/>
        </p:nvSpPr>
        <p:spPr>
          <a:xfrm>
            <a:off x="1485900" y="971550"/>
            <a:ext cx="9334500" cy="1162050"/>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hu-HU">
              <a:solidFill>
                <a:schemeClr val="tx1"/>
              </a:solidFill>
            </a:endParaRPr>
          </a:p>
        </p:txBody>
      </p:sp>
      <p:sp>
        <p:nvSpPr>
          <p:cNvPr id="28" name="Nyíl: szalag, lefelé mutató 27">
            <a:extLst>
              <a:ext uri="{FF2B5EF4-FFF2-40B4-BE49-F238E27FC236}">
                <a16:creationId xmlns:a16="http://schemas.microsoft.com/office/drawing/2014/main" id="{C72D02A6-AACD-429D-B01F-EDB54232B969}"/>
              </a:ext>
            </a:extLst>
          </p:cNvPr>
          <p:cNvSpPr/>
          <p:nvPr/>
        </p:nvSpPr>
        <p:spPr>
          <a:xfrm rot="10800000">
            <a:off x="1426880" y="4563417"/>
            <a:ext cx="9334500" cy="1162050"/>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hu-HU" dirty="0">
              <a:solidFill>
                <a:schemeClr val="tx1"/>
              </a:solidFill>
            </a:endParaRPr>
          </a:p>
        </p:txBody>
      </p:sp>
    </p:spTree>
    <p:extLst>
      <p:ext uri="{BB962C8B-B14F-4D97-AF65-F5344CB8AC3E}">
        <p14:creationId xmlns:p14="http://schemas.microsoft.com/office/powerpoint/2010/main" val="2781445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1100"/>
                                        <p:tgtEl>
                                          <p:spTgt spid="9"/>
                                        </p:tgtEl>
                                      </p:cBhvr>
                                    </p:animEffect>
                                  </p:childTnLst>
                                </p:cTn>
                              </p:par>
                            </p:childTnLst>
                          </p:cTn>
                        </p:par>
                        <p:par>
                          <p:cTn id="8" fill="hold">
                            <p:stCondLst>
                              <p:cond delay="11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100"/>
                                        <p:tgtEl>
                                          <p:spTgt spid="18"/>
                                        </p:tgtEl>
                                      </p:cBhvr>
                                    </p:animEffect>
                                  </p:childTnLst>
                                </p:cTn>
                              </p:par>
                            </p:childTnLst>
                          </p:cTn>
                        </p:par>
                        <p:par>
                          <p:cTn id="15" fill="hold">
                            <p:stCondLst>
                              <p:cond delay="2200"/>
                            </p:stCondLst>
                            <p:childTnLst>
                              <p:par>
                                <p:cTn id="16" presetID="14" presetClass="entr" presetSubtype="1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1000"/>
                                        <p:tgtEl>
                                          <p:spTgt spid="13"/>
                                        </p:tgtEl>
                                      </p:cBhvr>
                                    </p:animEffect>
                                  </p:childTnLst>
                                </p:cTn>
                              </p:par>
                            </p:childTnLst>
                          </p:cTn>
                        </p:par>
                        <p:par>
                          <p:cTn id="19" fill="hold">
                            <p:stCondLst>
                              <p:cond delay="3200"/>
                            </p:stCondLst>
                            <p:childTnLst>
                              <p:par>
                                <p:cTn id="20" presetID="22" presetClass="entr" presetSubtype="8"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10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childTnLst>
                                </p:cTn>
                              </p:par>
                            </p:childTnLst>
                          </p:cTn>
                        </p:par>
                        <p:par>
                          <p:cTn id="26" fill="hold">
                            <p:stCondLst>
                              <p:cond delay="4200"/>
                            </p:stCondLst>
                            <p:childTnLst>
                              <p:par>
                                <p:cTn id="27" presetID="31"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ppt_w</p:attrName>
                                        </p:attrNameLst>
                                      </p:cBhvr>
                                      <p:tavLst>
                                        <p:tav tm="0">
                                          <p:val>
                                            <p:fltVal val="0"/>
                                          </p:val>
                                        </p:tav>
                                        <p:tav tm="100000">
                                          <p:val>
                                            <p:strVal val="#ppt_w"/>
                                          </p:val>
                                        </p:tav>
                                      </p:tavLst>
                                    </p:anim>
                                    <p:anim calcmode="lin" valueType="num">
                                      <p:cBhvr>
                                        <p:cTn id="30" dur="1000" fill="hold"/>
                                        <p:tgtEl>
                                          <p:spTgt spid="17"/>
                                        </p:tgtEl>
                                        <p:attrNameLst>
                                          <p:attrName>ppt_h</p:attrName>
                                        </p:attrNameLst>
                                      </p:cBhvr>
                                      <p:tavLst>
                                        <p:tav tm="0">
                                          <p:val>
                                            <p:fltVal val="0"/>
                                          </p:val>
                                        </p:tav>
                                        <p:tav tm="100000">
                                          <p:val>
                                            <p:strVal val="#ppt_h"/>
                                          </p:val>
                                        </p:tav>
                                      </p:tavLst>
                                    </p:anim>
                                    <p:anim calcmode="lin" valueType="num">
                                      <p:cBhvr>
                                        <p:cTn id="31" dur="1000" fill="hold"/>
                                        <p:tgtEl>
                                          <p:spTgt spid="17"/>
                                        </p:tgtEl>
                                        <p:attrNameLst>
                                          <p:attrName>style.rotation</p:attrName>
                                        </p:attrNameLst>
                                      </p:cBhvr>
                                      <p:tavLst>
                                        <p:tav tm="0">
                                          <p:val>
                                            <p:fltVal val="90"/>
                                          </p:val>
                                        </p:tav>
                                        <p:tav tm="100000">
                                          <p:val>
                                            <p:fltVal val="0"/>
                                          </p:val>
                                        </p:tav>
                                      </p:tavLst>
                                    </p:anim>
                                    <p:animEffect transition="in" filter="fade">
                                      <p:cBhvr>
                                        <p:cTn id="32" dur="1000"/>
                                        <p:tgtEl>
                                          <p:spTgt spid="17"/>
                                        </p:tgtEl>
                                      </p:cBhvr>
                                    </p:animEffect>
                                  </p:childTnLst>
                                </p:cTn>
                              </p:par>
                            </p:childTnLst>
                          </p:cTn>
                        </p:par>
                        <p:par>
                          <p:cTn id="33" fill="hold">
                            <p:stCondLst>
                              <p:cond delay="5200"/>
                            </p:stCondLst>
                            <p:childTnLst>
                              <p:par>
                                <p:cTn id="34" presetID="22" presetClass="entr" presetSubtype="8"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childTnLst>
                          </p:cTn>
                        </p:par>
                        <p:par>
                          <p:cTn id="37" fill="hold">
                            <p:stCondLst>
                              <p:cond delay="5700"/>
                            </p:stCondLst>
                            <p:childTnLst>
                              <p:par>
                                <p:cTn id="38" presetID="22" presetClass="entr" presetSubtype="2"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right)">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9CA8E427-8BA9-4218-A54A-0DEEAF17BB0C}"/>
              </a:ext>
            </a:extLst>
          </p:cNvPr>
          <p:cNvSpPr txBox="1"/>
          <p:nvPr/>
        </p:nvSpPr>
        <p:spPr>
          <a:xfrm>
            <a:off x="2512982" y="1296974"/>
            <a:ext cx="7166035" cy="1631216"/>
          </a:xfrm>
          <a:prstGeom prst="rect">
            <a:avLst/>
          </a:prstGeom>
          <a:noFill/>
        </p:spPr>
        <p:txBody>
          <a:bodyPr wrap="square" rtlCol="0">
            <a:spAutoFit/>
          </a:bodyPr>
          <a:lstStyle/>
          <a:p>
            <a:pPr algn="just"/>
            <a:r>
              <a:rPr lang="hu-HU" sz="2000" dirty="0">
                <a:effectLst/>
                <a:latin typeface="Futura" panose="01000000000000000000" pitchFamily="2" charset="0"/>
                <a:ea typeface="Calibri" panose="020F0502020204030204" pitchFamily="34" charset="0"/>
                <a:cs typeface="Times New Roman" panose="02020603050405020304" pitchFamily="18" charset="0"/>
              </a:rPr>
              <a:t>„</a:t>
            </a:r>
            <a:r>
              <a:rPr lang="hu-HU" sz="2000" dirty="0" err="1">
                <a:effectLst/>
                <a:latin typeface="Futura" panose="01000000000000000000" pitchFamily="2" charset="0"/>
                <a:ea typeface="Calibri" panose="020F0502020204030204" pitchFamily="34" charset="0"/>
                <a:cs typeface="Times New Roman" panose="02020603050405020304" pitchFamily="18" charset="0"/>
              </a:rPr>
              <a:t>It</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was</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immediately</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apparent</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that</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once</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we</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could</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get</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sound</a:t>
            </a:r>
            <a:r>
              <a:rPr lang="hu-HU" sz="2000" dirty="0">
                <a:effectLst/>
                <a:latin typeface="Futura" panose="01000000000000000000" pitchFamily="2" charset="0"/>
                <a:ea typeface="Calibri" panose="020F0502020204030204" pitchFamily="34" charset="0"/>
                <a:cs typeface="Times New Roman" panose="02020603050405020304" pitchFamily="18" charset="0"/>
              </a:rPr>
              <a:t> out of a computer,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we</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could</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write</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programs</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to</a:t>
            </a:r>
            <a:r>
              <a:rPr lang="hu-HU" sz="2000" dirty="0">
                <a:effectLst/>
                <a:latin typeface="Futura" panose="01000000000000000000" pitchFamily="2" charset="0"/>
                <a:ea typeface="Calibri" panose="020F0502020204030204" pitchFamily="34" charset="0"/>
                <a:cs typeface="Times New Roman" panose="02020603050405020304" pitchFamily="18" charset="0"/>
              </a:rPr>
              <a:t> play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music</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on</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the</a:t>
            </a:r>
            <a:r>
              <a:rPr lang="hu-HU" sz="2000" dirty="0">
                <a:effectLst/>
                <a:latin typeface="Futura" panose="01000000000000000000" pitchFamily="2" charset="0"/>
                <a:ea typeface="Calibri" panose="020F0502020204030204" pitchFamily="34" charset="0"/>
                <a:cs typeface="Times New Roman" panose="02020603050405020304" pitchFamily="18" charset="0"/>
              </a:rPr>
              <a:t> computer.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That</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interested</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me</a:t>
            </a:r>
            <a:r>
              <a:rPr lang="hu-HU" sz="2000" dirty="0">
                <a:effectLst/>
                <a:latin typeface="Futura" panose="01000000000000000000" pitchFamily="2" charset="0"/>
                <a:ea typeface="Calibri" panose="020F0502020204030204" pitchFamily="34" charset="0"/>
                <a:cs typeface="Times New Roman" panose="02020603050405020304" pitchFamily="18" charset="0"/>
              </a:rPr>
              <a:t> a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great</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deal</a:t>
            </a:r>
            <a:r>
              <a:rPr lang="hu-HU" sz="2000" dirty="0">
                <a:effectLst/>
                <a:latin typeface="Futura" panose="01000000000000000000" pitchFamily="2" charset="0"/>
                <a:ea typeface="Calibri" panose="020F0502020204030204" pitchFamily="34" charset="0"/>
                <a:cs typeface="Times New Roman" panose="02020603050405020304" pitchFamily="18" charset="0"/>
              </a:rPr>
              <a:t>. The computer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was</a:t>
            </a:r>
            <a:r>
              <a:rPr lang="hu-HU" sz="2000" dirty="0">
                <a:effectLst/>
                <a:latin typeface="Futura" panose="01000000000000000000" pitchFamily="2" charset="0"/>
                <a:ea typeface="Calibri" panose="020F0502020204030204" pitchFamily="34" charset="0"/>
                <a:cs typeface="Times New Roman" panose="02020603050405020304" pitchFamily="18" charset="0"/>
              </a:rPr>
              <a:t> an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unlimited</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instrument</a:t>
            </a:r>
            <a:r>
              <a:rPr lang="hu-HU" sz="2000" dirty="0">
                <a:effectLst/>
                <a:latin typeface="Futura" panose="01000000000000000000" pitchFamily="2" charset="0"/>
                <a:ea typeface="Calibri" panose="020F0502020204030204" pitchFamily="34" charset="0"/>
                <a:cs typeface="Times New Roman" panose="02020603050405020304" pitchFamily="18" charset="0"/>
              </a:rPr>
              <a:t>, and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every</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sound</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that</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could</a:t>
            </a:r>
            <a:r>
              <a:rPr lang="hu-HU" sz="2000" dirty="0">
                <a:effectLst/>
                <a:latin typeface="Futura" panose="01000000000000000000" pitchFamily="2" charset="0"/>
                <a:ea typeface="Calibri" panose="020F0502020204030204" pitchFamily="34" charset="0"/>
                <a:cs typeface="Times New Roman" panose="02020603050405020304" pitchFamily="18" charset="0"/>
              </a:rPr>
              <a:t> be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heard</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could</a:t>
            </a:r>
            <a:r>
              <a:rPr lang="hu-HU" sz="2000" dirty="0">
                <a:effectLst/>
                <a:latin typeface="Futura" panose="01000000000000000000" pitchFamily="2" charset="0"/>
                <a:ea typeface="Calibri" panose="020F0502020204030204" pitchFamily="34" charset="0"/>
                <a:cs typeface="Times New Roman" panose="02020603050405020304" pitchFamily="18" charset="0"/>
              </a:rPr>
              <a:t> be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made</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this</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way</a:t>
            </a:r>
            <a:r>
              <a:rPr lang="hu-HU" sz="2000" dirty="0">
                <a:effectLst/>
                <a:latin typeface="Futura" panose="01000000000000000000" pitchFamily="2" charset="0"/>
                <a:ea typeface="Calibri" panose="020F0502020204030204" pitchFamily="34" charset="0"/>
                <a:cs typeface="Times New Roman" panose="02020603050405020304" pitchFamily="18" charset="0"/>
              </a:rPr>
              <a:t>. And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the</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other</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thing</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was</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that</a:t>
            </a:r>
            <a:r>
              <a:rPr lang="hu-HU" sz="2000" dirty="0">
                <a:effectLst/>
                <a:latin typeface="Futura" panose="01000000000000000000" pitchFamily="2" charset="0"/>
                <a:ea typeface="Calibri" panose="020F0502020204030204" pitchFamily="34" charset="0"/>
                <a:cs typeface="Times New Roman" panose="02020603050405020304" pitchFamily="18" charset="0"/>
              </a:rPr>
              <a:t> I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liked</a:t>
            </a:r>
            <a:r>
              <a:rPr lang="hu-HU" sz="2000" dirty="0">
                <a:effectLst/>
                <a:latin typeface="Futura" panose="01000000000000000000" pitchFamily="2" charset="0"/>
                <a:ea typeface="Calibri" panose="020F0502020204030204" pitchFamily="34" charset="0"/>
                <a:cs typeface="Times New Roman" panose="02020603050405020304" pitchFamily="18" charset="0"/>
              </a:rPr>
              <a:t> </a:t>
            </a:r>
            <a:r>
              <a:rPr lang="hu-HU" sz="2000" dirty="0" err="1">
                <a:effectLst/>
                <a:latin typeface="Futura" panose="01000000000000000000" pitchFamily="2" charset="0"/>
                <a:ea typeface="Calibri" panose="020F0502020204030204" pitchFamily="34" charset="0"/>
                <a:cs typeface="Times New Roman" panose="02020603050405020304" pitchFamily="18" charset="0"/>
              </a:rPr>
              <a:t>music</a:t>
            </a:r>
            <a:r>
              <a:rPr lang="hu-HU" sz="2000" dirty="0">
                <a:effectLst/>
                <a:latin typeface="Futura" panose="01000000000000000000" pitchFamily="2" charset="0"/>
                <a:ea typeface="Calibri" panose="020F0502020204030204" pitchFamily="34" charset="0"/>
                <a:cs typeface="Times New Roman" panose="02020603050405020304" pitchFamily="18" charset="0"/>
              </a:rPr>
              <a:t>…”</a:t>
            </a:r>
            <a:endParaRPr lang="hu-HU" sz="2000" dirty="0">
              <a:latin typeface="Futura" panose="01000000000000000000" pitchFamily="2" charset="0"/>
            </a:endParaRPr>
          </a:p>
        </p:txBody>
      </p:sp>
      <p:sp>
        <p:nvSpPr>
          <p:cNvPr id="3" name="Szövegdoboz 2">
            <a:extLst>
              <a:ext uri="{FF2B5EF4-FFF2-40B4-BE49-F238E27FC236}">
                <a16:creationId xmlns:a16="http://schemas.microsoft.com/office/drawing/2014/main" id="{CBB447E5-3C3F-46F0-A1C4-A47ABDB67713}"/>
              </a:ext>
            </a:extLst>
          </p:cNvPr>
          <p:cNvSpPr txBox="1"/>
          <p:nvPr/>
        </p:nvSpPr>
        <p:spPr>
          <a:xfrm>
            <a:off x="2512981" y="3929811"/>
            <a:ext cx="7166035" cy="1721818"/>
          </a:xfrm>
          <a:prstGeom prst="rect">
            <a:avLst/>
          </a:prstGeom>
          <a:noFill/>
        </p:spPr>
        <p:txBody>
          <a:bodyPr wrap="square" rtlCol="0">
            <a:spAutoFit/>
          </a:bodyPr>
          <a:lstStyle/>
          <a:p>
            <a:pPr>
              <a:lnSpc>
                <a:spcPct val="107000"/>
              </a:lnSpc>
              <a:spcAft>
                <a:spcPts val="800"/>
              </a:spcAft>
            </a:pPr>
            <a:r>
              <a:rPr lang="hu-HU" sz="2000" dirty="0">
                <a:solidFill>
                  <a:srgbClr val="000000"/>
                </a:solidFill>
                <a:effectLst/>
                <a:latin typeface="Futura" panose="01000000000000000000" pitchFamily="2" charset="0"/>
                <a:ea typeface="Calibri" panose="020F0502020204030204" pitchFamily="34" charset="0"/>
                <a:cs typeface="Times New Roman" panose="02020603050405020304" pitchFamily="18" charset="0"/>
              </a:rPr>
              <a:t>"Azonnal nyilvánvalóvá vált számomra, hogy ha hangot tudunk kicsikarni a számítógépből, akkor írhatunk programokat arra, hogy zenét játsszanak rajta. Ez engem nagyon érdekelt. A számítógép egy korlátlan hangszer volt, és minden hang, amelyet hallani lehetett, így előállítható is volt. És a másik dolog az volt, hogy szerettem a zenét."</a:t>
            </a:r>
            <a:endParaRPr lang="hu-HU" sz="2000" dirty="0">
              <a:effectLst/>
              <a:latin typeface="Futura" panose="01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7712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6A056EAE-2393-40E4-A363-FD6F7744DB51}"/>
              </a:ext>
            </a:extLst>
          </p:cNvPr>
          <p:cNvPicPr>
            <a:picLocks noChangeAspect="1"/>
          </p:cNvPicPr>
          <p:nvPr/>
        </p:nvPicPr>
        <p:blipFill rotWithShape="1">
          <a:blip r:embed="rId4">
            <a:extLst>
              <a:ext uri="{28A0092B-C50C-407E-A947-70E740481C1C}">
                <a14:useLocalDpi xmlns:a14="http://schemas.microsoft.com/office/drawing/2010/main" val="0"/>
              </a:ext>
            </a:extLst>
          </a:blip>
          <a:srcRect r="1532" b="1608"/>
          <a:stretch/>
        </p:blipFill>
        <p:spPr>
          <a:xfrm>
            <a:off x="818487" y="391311"/>
            <a:ext cx="5277514" cy="4213970"/>
          </a:xfrm>
          <a:prstGeom prst="rect">
            <a:avLst/>
          </a:prstGeom>
          <a:ln>
            <a:noFill/>
          </a:ln>
          <a:effectLst>
            <a:outerShdw blurRad="190500" algn="tl" rotWithShape="0">
              <a:srgbClr val="000000">
                <a:alpha val="70000"/>
              </a:srgbClr>
            </a:outerShdw>
          </a:effectLst>
        </p:spPr>
      </p:pic>
      <p:sp>
        <p:nvSpPr>
          <p:cNvPr id="4" name="Szövegdoboz 3">
            <a:extLst>
              <a:ext uri="{FF2B5EF4-FFF2-40B4-BE49-F238E27FC236}">
                <a16:creationId xmlns:a16="http://schemas.microsoft.com/office/drawing/2014/main" id="{B2392ECA-8C0C-431D-9BA5-4E1FE4B95C59}"/>
              </a:ext>
            </a:extLst>
          </p:cNvPr>
          <p:cNvSpPr txBox="1"/>
          <p:nvPr/>
        </p:nvSpPr>
        <p:spPr>
          <a:xfrm>
            <a:off x="7246383" y="1115211"/>
            <a:ext cx="3282210" cy="646331"/>
          </a:xfrm>
          <a:prstGeom prst="rect">
            <a:avLst/>
          </a:prstGeom>
          <a:noFill/>
        </p:spPr>
        <p:txBody>
          <a:bodyPr wrap="square" rtlCol="0">
            <a:spAutoFit/>
          </a:bodyPr>
          <a:lstStyle/>
          <a:p>
            <a:pPr algn="ctr"/>
            <a:r>
              <a:rPr lang="hu-HU" sz="3600" dirty="0">
                <a:latin typeface="Futura" panose="01000000000000000000" pitchFamily="2" charset="0"/>
              </a:rPr>
              <a:t>MUSIC 1</a:t>
            </a:r>
            <a:endParaRPr lang="hu-HU" sz="2800" dirty="0">
              <a:latin typeface="Futura" panose="01000000000000000000" pitchFamily="2" charset="0"/>
            </a:endParaRPr>
          </a:p>
        </p:txBody>
      </p:sp>
      <p:pic>
        <p:nvPicPr>
          <p:cNvPr id="7" name="Kép 6">
            <a:extLst>
              <a:ext uri="{FF2B5EF4-FFF2-40B4-BE49-F238E27FC236}">
                <a16:creationId xmlns:a16="http://schemas.microsoft.com/office/drawing/2014/main" id="{FC350E92-AD17-4B75-8DFF-49EDF2A94C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1463" y="2528865"/>
            <a:ext cx="4972050" cy="3937824"/>
          </a:xfrm>
          <a:prstGeom prst="rect">
            <a:avLst/>
          </a:prstGeom>
          <a:ln>
            <a:noFill/>
          </a:ln>
          <a:effectLst>
            <a:outerShdw blurRad="190500" algn="tl" rotWithShape="0">
              <a:srgbClr val="000000">
                <a:alpha val="70000"/>
              </a:srgbClr>
            </a:outerShdw>
          </a:effectLst>
        </p:spPr>
      </p:pic>
      <p:sp>
        <p:nvSpPr>
          <p:cNvPr id="8" name="Szövegdoboz 7">
            <a:extLst>
              <a:ext uri="{FF2B5EF4-FFF2-40B4-BE49-F238E27FC236}">
                <a16:creationId xmlns:a16="http://schemas.microsoft.com/office/drawing/2014/main" id="{20B0048F-7AB7-40BF-A9A7-E86FAA2AA6BE}"/>
              </a:ext>
            </a:extLst>
          </p:cNvPr>
          <p:cNvSpPr txBox="1"/>
          <p:nvPr/>
        </p:nvSpPr>
        <p:spPr>
          <a:xfrm>
            <a:off x="152439" y="5031347"/>
            <a:ext cx="3282210" cy="646331"/>
          </a:xfrm>
          <a:prstGeom prst="rect">
            <a:avLst/>
          </a:prstGeom>
          <a:noFill/>
        </p:spPr>
        <p:txBody>
          <a:bodyPr wrap="square" rtlCol="0">
            <a:spAutoFit/>
          </a:bodyPr>
          <a:lstStyle/>
          <a:p>
            <a:pPr algn="ctr"/>
            <a:r>
              <a:rPr lang="hu-HU" sz="3600" dirty="0">
                <a:latin typeface="Futura" panose="01000000000000000000" pitchFamily="2" charset="0"/>
              </a:rPr>
              <a:t>The Silver </a:t>
            </a:r>
            <a:r>
              <a:rPr lang="hu-HU" sz="3600" dirty="0" err="1">
                <a:latin typeface="Futura" panose="01000000000000000000" pitchFamily="2" charset="0"/>
              </a:rPr>
              <a:t>Scale</a:t>
            </a:r>
            <a:endParaRPr lang="hu-HU" sz="2800" dirty="0">
              <a:latin typeface="Futura" panose="01000000000000000000" pitchFamily="2" charset="0"/>
            </a:endParaRPr>
          </a:p>
        </p:txBody>
      </p:sp>
      <p:pic>
        <p:nvPicPr>
          <p:cNvPr id="9" name="Newman Guttman - The Silver Scale (1957)">
            <a:hlinkClick r:id="" action="ppaction://media"/>
            <a:extLst>
              <a:ext uri="{FF2B5EF4-FFF2-40B4-BE49-F238E27FC236}">
                <a16:creationId xmlns:a16="http://schemas.microsoft.com/office/drawing/2014/main" id="{D96A1B26-6ABB-48AC-809D-647BBAA49C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88744" y="5857089"/>
            <a:ext cx="609600" cy="609600"/>
          </a:xfrm>
          <a:prstGeom prst="rect">
            <a:avLst/>
          </a:prstGeom>
        </p:spPr>
      </p:pic>
    </p:spTree>
    <p:extLst>
      <p:ext uri="{BB962C8B-B14F-4D97-AF65-F5344CB8AC3E}">
        <p14:creationId xmlns:p14="http://schemas.microsoft.com/office/powerpoint/2010/main" val="2483689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CF99A9B0-E092-472F-A1BE-338DFD6E1B39}"/>
              </a:ext>
            </a:extLst>
          </p:cNvPr>
          <p:cNvSpPr txBox="1"/>
          <p:nvPr/>
        </p:nvSpPr>
        <p:spPr>
          <a:xfrm>
            <a:off x="658595" y="1031176"/>
            <a:ext cx="1999217" cy="1200329"/>
          </a:xfrm>
          <a:prstGeom prst="rect">
            <a:avLst/>
          </a:prstGeom>
          <a:noFill/>
        </p:spPr>
        <p:txBody>
          <a:bodyPr wrap="square" rtlCol="0">
            <a:spAutoFit/>
          </a:bodyPr>
          <a:lstStyle/>
          <a:p>
            <a:pPr algn="ctr"/>
            <a:r>
              <a:rPr lang="hu-HU" sz="3600" dirty="0">
                <a:latin typeface="Futura" panose="01000000000000000000" pitchFamily="2" charset="0"/>
              </a:rPr>
              <a:t>MUSIC I </a:t>
            </a:r>
          </a:p>
          <a:p>
            <a:pPr algn="ctr"/>
            <a:r>
              <a:rPr lang="hu-HU" sz="3600" dirty="0">
                <a:latin typeface="Futura" panose="01000000000000000000" pitchFamily="2" charset="0"/>
              </a:rPr>
              <a:t>1957</a:t>
            </a:r>
            <a:endParaRPr lang="hu-HU" sz="2800" dirty="0">
              <a:latin typeface="Futura" panose="01000000000000000000" pitchFamily="2" charset="0"/>
            </a:endParaRPr>
          </a:p>
        </p:txBody>
      </p:sp>
      <p:sp>
        <p:nvSpPr>
          <p:cNvPr id="5" name="Szövegdoboz 4">
            <a:extLst>
              <a:ext uri="{FF2B5EF4-FFF2-40B4-BE49-F238E27FC236}">
                <a16:creationId xmlns:a16="http://schemas.microsoft.com/office/drawing/2014/main" id="{4C1A2DCD-9755-42C7-848A-A7DBDC207409}"/>
              </a:ext>
            </a:extLst>
          </p:cNvPr>
          <p:cNvSpPr txBox="1"/>
          <p:nvPr/>
        </p:nvSpPr>
        <p:spPr>
          <a:xfrm>
            <a:off x="3617126" y="1029938"/>
            <a:ext cx="1999217" cy="1200329"/>
          </a:xfrm>
          <a:prstGeom prst="rect">
            <a:avLst/>
          </a:prstGeom>
          <a:noFill/>
        </p:spPr>
        <p:txBody>
          <a:bodyPr wrap="square" rtlCol="0">
            <a:spAutoFit/>
          </a:bodyPr>
          <a:lstStyle/>
          <a:p>
            <a:pPr algn="ctr"/>
            <a:r>
              <a:rPr lang="hu-HU" sz="3600" dirty="0">
                <a:latin typeface="Futura" panose="01000000000000000000" pitchFamily="2" charset="0"/>
              </a:rPr>
              <a:t>MUSIC II </a:t>
            </a:r>
          </a:p>
          <a:p>
            <a:pPr algn="ctr"/>
            <a:r>
              <a:rPr lang="hu-HU" sz="3600" dirty="0">
                <a:latin typeface="Futura" panose="01000000000000000000" pitchFamily="2" charset="0"/>
              </a:rPr>
              <a:t>1958</a:t>
            </a:r>
            <a:endParaRPr lang="hu-HU" sz="2800" dirty="0">
              <a:latin typeface="Futura" panose="01000000000000000000" pitchFamily="2" charset="0"/>
            </a:endParaRPr>
          </a:p>
        </p:txBody>
      </p:sp>
      <p:sp>
        <p:nvSpPr>
          <p:cNvPr id="6" name="Szövegdoboz 5">
            <a:extLst>
              <a:ext uri="{FF2B5EF4-FFF2-40B4-BE49-F238E27FC236}">
                <a16:creationId xmlns:a16="http://schemas.microsoft.com/office/drawing/2014/main" id="{8F6E1813-BCAF-45F8-A798-FA5754BD9175}"/>
              </a:ext>
            </a:extLst>
          </p:cNvPr>
          <p:cNvSpPr txBox="1"/>
          <p:nvPr/>
        </p:nvSpPr>
        <p:spPr>
          <a:xfrm>
            <a:off x="6575657" y="1029938"/>
            <a:ext cx="1999217" cy="1200329"/>
          </a:xfrm>
          <a:prstGeom prst="rect">
            <a:avLst/>
          </a:prstGeom>
          <a:noFill/>
        </p:spPr>
        <p:txBody>
          <a:bodyPr wrap="square" rtlCol="0">
            <a:spAutoFit/>
          </a:bodyPr>
          <a:lstStyle/>
          <a:p>
            <a:pPr algn="ctr"/>
            <a:r>
              <a:rPr lang="hu-HU" sz="3600" dirty="0">
                <a:latin typeface="Futura" panose="01000000000000000000" pitchFamily="2" charset="0"/>
              </a:rPr>
              <a:t>MUSIC III </a:t>
            </a:r>
          </a:p>
          <a:p>
            <a:pPr algn="ctr"/>
            <a:r>
              <a:rPr lang="hu-HU" sz="3600" dirty="0">
                <a:latin typeface="Futura" panose="01000000000000000000" pitchFamily="2" charset="0"/>
              </a:rPr>
              <a:t>1960</a:t>
            </a:r>
            <a:endParaRPr lang="hu-HU" sz="2800" dirty="0">
              <a:latin typeface="Futura" panose="01000000000000000000" pitchFamily="2" charset="0"/>
            </a:endParaRPr>
          </a:p>
        </p:txBody>
      </p:sp>
      <p:sp>
        <p:nvSpPr>
          <p:cNvPr id="7" name="Szövegdoboz 6">
            <a:extLst>
              <a:ext uri="{FF2B5EF4-FFF2-40B4-BE49-F238E27FC236}">
                <a16:creationId xmlns:a16="http://schemas.microsoft.com/office/drawing/2014/main" id="{E4B76217-DD65-4BF1-B6B8-2ED63AFEFC5F}"/>
              </a:ext>
            </a:extLst>
          </p:cNvPr>
          <p:cNvSpPr txBox="1"/>
          <p:nvPr/>
        </p:nvSpPr>
        <p:spPr>
          <a:xfrm>
            <a:off x="9534188" y="1029940"/>
            <a:ext cx="1999217" cy="1200329"/>
          </a:xfrm>
          <a:prstGeom prst="rect">
            <a:avLst/>
          </a:prstGeom>
          <a:noFill/>
        </p:spPr>
        <p:txBody>
          <a:bodyPr wrap="square" rtlCol="0">
            <a:spAutoFit/>
          </a:bodyPr>
          <a:lstStyle/>
          <a:p>
            <a:pPr algn="ctr"/>
            <a:r>
              <a:rPr lang="hu-HU" sz="3600" dirty="0">
                <a:latin typeface="Futura" panose="01000000000000000000" pitchFamily="2" charset="0"/>
              </a:rPr>
              <a:t>MUSIC IV </a:t>
            </a:r>
          </a:p>
          <a:p>
            <a:pPr algn="ctr"/>
            <a:r>
              <a:rPr lang="hu-HU" sz="3600" dirty="0">
                <a:latin typeface="Futura" panose="01000000000000000000" pitchFamily="2" charset="0"/>
              </a:rPr>
              <a:t>1963</a:t>
            </a:r>
            <a:endParaRPr lang="hu-HU" sz="2800" dirty="0">
              <a:latin typeface="Futura" panose="01000000000000000000" pitchFamily="2" charset="0"/>
            </a:endParaRPr>
          </a:p>
        </p:txBody>
      </p:sp>
      <p:sp>
        <p:nvSpPr>
          <p:cNvPr id="10" name="Szövegdoboz 9">
            <a:extLst>
              <a:ext uri="{FF2B5EF4-FFF2-40B4-BE49-F238E27FC236}">
                <a16:creationId xmlns:a16="http://schemas.microsoft.com/office/drawing/2014/main" id="{60B46AB8-2E2B-4AA7-94AD-59F29B7343E9}"/>
              </a:ext>
            </a:extLst>
          </p:cNvPr>
          <p:cNvSpPr txBox="1"/>
          <p:nvPr/>
        </p:nvSpPr>
        <p:spPr>
          <a:xfrm>
            <a:off x="4805618" y="3429000"/>
            <a:ext cx="2580759" cy="1446550"/>
          </a:xfrm>
          <a:prstGeom prst="rect">
            <a:avLst/>
          </a:prstGeom>
          <a:noFill/>
        </p:spPr>
        <p:txBody>
          <a:bodyPr wrap="square" rtlCol="0">
            <a:spAutoFit/>
          </a:bodyPr>
          <a:lstStyle/>
          <a:p>
            <a:pPr algn="ctr"/>
            <a:r>
              <a:rPr lang="hu-HU" sz="4400" dirty="0">
                <a:latin typeface="Futura" panose="01000000000000000000" pitchFamily="2" charset="0"/>
              </a:rPr>
              <a:t>MUSIC V </a:t>
            </a:r>
          </a:p>
          <a:p>
            <a:pPr algn="ctr"/>
            <a:r>
              <a:rPr lang="hu-HU" sz="4400" dirty="0">
                <a:latin typeface="Futura" panose="01000000000000000000" pitchFamily="2" charset="0"/>
              </a:rPr>
              <a:t>1968</a:t>
            </a:r>
            <a:endParaRPr lang="hu-HU" sz="3600" dirty="0">
              <a:latin typeface="Futura" panose="01000000000000000000" pitchFamily="2" charset="0"/>
            </a:endParaRPr>
          </a:p>
        </p:txBody>
      </p:sp>
      <p:sp>
        <p:nvSpPr>
          <p:cNvPr id="11" name="Szövegdoboz 10">
            <a:extLst>
              <a:ext uri="{FF2B5EF4-FFF2-40B4-BE49-F238E27FC236}">
                <a16:creationId xmlns:a16="http://schemas.microsoft.com/office/drawing/2014/main" id="{3EB37FE9-B703-48C9-B351-E108F85E7E4F}"/>
              </a:ext>
            </a:extLst>
          </p:cNvPr>
          <p:cNvSpPr txBox="1"/>
          <p:nvPr/>
        </p:nvSpPr>
        <p:spPr>
          <a:xfrm>
            <a:off x="5096390" y="5207086"/>
            <a:ext cx="1999217" cy="646331"/>
          </a:xfrm>
          <a:prstGeom prst="rect">
            <a:avLst/>
          </a:prstGeom>
          <a:noFill/>
        </p:spPr>
        <p:txBody>
          <a:bodyPr wrap="square" rtlCol="0">
            <a:spAutoFit/>
          </a:bodyPr>
          <a:lstStyle/>
          <a:p>
            <a:pPr algn="ctr"/>
            <a:r>
              <a:rPr lang="hu-HU" sz="3600" dirty="0" err="1">
                <a:latin typeface="Futura" panose="01000000000000000000" pitchFamily="2" charset="0"/>
              </a:rPr>
              <a:t>Daisy</a:t>
            </a:r>
            <a:r>
              <a:rPr lang="hu-HU" sz="3600" dirty="0">
                <a:latin typeface="Futura" panose="01000000000000000000" pitchFamily="2" charset="0"/>
              </a:rPr>
              <a:t> Bell</a:t>
            </a:r>
            <a:endParaRPr lang="hu-HU" sz="2800" dirty="0">
              <a:latin typeface="Futura" panose="01000000000000000000" pitchFamily="2" charset="0"/>
            </a:endParaRPr>
          </a:p>
        </p:txBody>
      </p:sp>
      <p:cxnSp>
        <p:nvCxnSpPr>
          <p:cNvPr id="13" name="Egyenes összekötő nyíllal 12">
            <a:extLst>
              <a:ext uri="{FF2B5EF4-FFF2-40B4-BE49-F238E27FC236}">
                <a16:creationId xmlns:a16="http://schemas.microsoft.com/office/drawing/2014/main" id="{2177A66B-6F6C-4ACE-9FEE-635C735F935D}"/>
              </a:ext>
            </a:extLst>
          </p:cNvPr>
          <p:cNvCxnSpPr>
            <a:stCxn id="4" idx="3"/>
            <a:endCxn id="5" idx="1"/>
          </p:cNvCxnSpPr>
          <p:nvPr/>
        </p:nvCxnSpPr>
        <p:spPr>
          <a:xfrm flipV="1">
            <a:off x="2657812" y="1630103"/>
            <a:ext cx="959314" cy="123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 name="Egyenes összekötő nyíllal 13">
            <a:extLst>
              <a:ext uri="{FF2B5EF4-FFF2-40B4-BE49-F238E27FC236}">
                <a16:creationId xmlns:a16="http://schemas.microsoft.com/office/drawing/2014/main" id="{879BE39E-B755-4A6B-8BAF-619B529AEC25}"/>
              </a:ext>
            </a:extLst>
          </p:cNvPr>
          <p:cNvCxnSpPr/>
          <p:nvPr/>
        </p:nvCxnSpPr>
        <p:spPr>
          <a:xfrm flipV="1">
            <a:off x="5616340" y="1630102"/>
            <a:ext cx="959314" cy="123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5" name="Egyenes összekötő nyíllal 14">
            <a:extLst>
              <a:ext uri="{FF2B5EF4-FFF2-40B4-BE49-F238E27FC236}">
                <a16:creationId xmlns:a16="http://schemas.microsoft.com/office/drawing/2014/main" id="{A71F6E4F-0BB1-44B1-99BF-A81C6CEBC01D}"/>
              </a:ext>
            </a:extLst>
          </p:cNvPr>
          <p:cNvCxnSpPr/>
          <p:nvPr/>
        </p:nvCxnSpPr>
        <p:spPr>
          <a:xfrm flipV="1">
            <a:off x="8574868" y="1628864"/>
            <a:ext cx="959314" cy="123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6" name="Egyenes összekötő nyíllal 15">
            <a:extLst>
              <a:ext uri="{FF2B5EF4-FFF2-40B4-BE49-F238E27FC236}">
                <a16:creationId xmlns:a16="http://schemas.microsoft.com/office/drawing/2014/main" id="{7011521C-B102-4688-8E2A-0EF9BD3A15B3}"/>
              </a:ext>
            </a:extLst>
          </p:cNvPr>
          <p:cNvCxnSpPr>
            <a:cxnSpLocks/>
            <a:endCxn id="10" idx="3"/>
          </p:cNvCxnSpPr>
          <p:nvPr/>
        </p:nvCxnSpPr>
        <p:spPr>
          <a:xfrm flipH="1">
            <a:off x="7386377" y="2332890"/>
            <a:ext cx="3147420" cy="181938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20" name="Daisy Bell">
            <a:hlinkClick r:id="" action="ppaction://media"/>
            <a:extLst>
              <a:ext uri="{FF2B5EF4-FFF2-40B4-BE49-F238E27FC236}">
                <a16:creationId xmlns:a16="http://schemas.microsoft.com/office/drawing/2014/main" id="{AF80DF64-B242-4536-AB36-22BFF26816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197" y="6000756"/>
            <a:ext cx="609600" cy="609600"/>
          </a:xfrm>
          <a:prstGeom prst="rect">
            <a:avLst/>
          </a:prstGeom>
        </p:spPr>
      </p:pic>
      <p:pic>
        <p:nvPicPr>
          <p:cNvPr id="21" name="Kép 20">
            <a:extLst>
              <a:ext uri="{FF2B5EF4-FFF2-40B4-BE49-F238E27FC236}">
                <a16:creationId xmlns:a16="http://schemas.microsoft.com/office/drawing/2014/main" id="{DD8B8B35-9523-422B-9F3E-B4D3D5D32329}"/>
              </a:ext>
            </a:extLst>
          </p:cNvPr>
          <p:cNvPicPr>
            <a:picLocks noChangeAspect="1"/>
          </p:cNvPicPr>
          <p:nvPr/>
        </p:nvPicPr>
        <p:blipFill>
          <a:blip r:embed="rId7">
            <a:alphaModFix amt="20000"/>
            <a:extLst>
              <a:ext uri="{BEBA8EAE-BF5A-486C-A8C5-ECC9F3942E4B}">
                <a14:imgProps xmlns:a14="http://schemas.microsoft.com/office/drawing/2010/main">
                  <a14:imgLayer r:embed="rId8">
                    <a14:imgEffect>
                      <a14:backgroundRemoval t="1389" b="98333" l="1667" r="98333">
                        <a14:foregroundMark x1="25833" y1="83611" x2="14167" y2="67222"/>
                        <a14:foregroundMark x1="14167" y1="67222" x2="10278" y2="37778"/>
                        <a14:foregroundMark x1="10278" y1="37778" x2="28056" y2="19444"/>
                        <a14:foregroundMark x1="28056" y1="19444" x2="57778" y2="12778"/>
                        <a14:foregroundMark x1="57778" y1="12778" x2="83889" y2="30278"/>
                        <a14:foregroundMark x1="83889" y1="30278" x2="86944" y2="65278"/>
                        <a14:foregroundMark x1="86944" y1="65278" x2="67778" y2="81667"/>
                        <a14:foregroundMark x1="67778" y1="81667" x2="19722" y2="79722"/>
                        <a14:foregroundMark x1="17500" y1="83611" x2="17500" y2="83611"/>
                        <a14:foregroundMark x1="10000" y1="73056" x2="10000" y2="73056"/>
                        <a14:foregroundMark x1="2222" y1="59722" x2="6667" y2="43056"/>
                        <a14:foregroundMark x1="6667" y1="35833" x2="18611" y2="24444"/>
                        <a14:foregroundMark x1="22500" y1="17778" x2="44722" y2="5278"/>
                        <a14:foregroundMark x1="44722" y1="5278" x2="62500" y2="3889"/>
                        <a14:foregroundMark x1="62500" y1="3889" x2="76944" y2="10833"/>
                        <a14:foregroundMark x1="76944" y1="10833" x2="91111" y2="31944"/>
                        <a14:foregroundMark x1="91111" y1="31944" x2="93611" y2="48611"/>
                        <a14:foregroundMark x1="93611" y1="48611" x2="81111" y2="86111"/>
                        <a14:foregroundMark x1="81111" y1="86111" x2="39444" y2="95833"/>
                        <a14:foregroundMark x1="39444" y1="95833" x2="21389" y2="87500"/>
                        <a14:foregroundMark x1="21389" y1="87500" x2="6667" y2="67778"/>
                        <a14:foregroundMark x1="6667" y1="67778" x2="4444" y2="57500"/>
                        <a14:foregroundMark x1="5278" y1="41389" x2="11667" y2="25000"/>
                        <a14:foregroundMark x1="11667" y1="25000" x2="43889" y2="1111"/>
                        <a14:foregroundMark x1="43889" y1="1111" x2="58611" y2="3889"/>
                        <a14:foregroundMark x1="58611" y1="3889" x2="66944" y2="9722"/>
                        <a14:foregroundMark x1="76389" y1="11944" x2="90278" y2="30278"/>
                        <a14:foregroundMark x1="90278" y1="30278" x2="95278" y2="45833"/>
                        <a14:foregroundMark x1="95278" y1="45833" x2="92500" y2="66944"/>
                        <a14:foregroundMark x1="92500" y1="66944" x2="85278" y2="81389"/>
                        <a14:foregroundMark x1="85278" y1="81389" x2="84444" y2="81389"/>
                        <a14:foregroundMark x1="65556" y1="95556" x2="51944" y2="95556"/>
                        <a14:foregroundMark x1="19167" y1="18056" x2="30000" y2="5833"/>
                        <a14:foregroundMark x1="4167" y1="36667" x2="9722" y2="21389"/>
                        <a14:foregroundMark x1="9722" y1="21389" x2="21944" y2="9167"/>
                        <a14:foregroundMark x1="21944" y1="9167" x2="25833" y2="7778"/>
                        <a14:foregroundMark x1="30278" y1="4722" x2="45278" y2="2500"/>
                        <a14:foregroundMark x1="47500" y1="1389" x2="62778" y2="3056"/>
                        <a14:foregroundMark x1="62778" y1="3056" x2="73056" y2="8056"/>
                        <a14:foregroundMark x1="82500" y1="14167" x2="93889" y2="29167"/>
                        <a14:foregroundMark x1="93889" y1="29167" x2="98611" y2="48333"/>
                        <a14:foregroundMark x1="98611" y1="48333" x2="95278" y2="66944"/>
                        <a14:foregroundMark x1="41389" y1="97778" x2="43056" y2="98333"/>
                      </a14:backgroundRemoval>
                    </a14:imgEffect>
                  </a14:imgLayer>
                </a14:imgProps>
              </a:ext>
              <a:ext uri="{28A0092B-C50C-407E-A947-70E740481C1C}">
                <a14:useLocalDpi xmlns:a14="http://schemas.microsoft.com/office/drawing/2010/main" val="0"/>
              </a:ext>
            </a:extLst>
          </a:blip>
          <a:stretch>
            <a:fillRect/>
          </a:stretch>
        </p:blipFill>
        <p:spPr>
          <a:xfrm>
            <a:off x="3017675" y="350675"/>
            <a:ext cx="6156649" cy="6156649"/>
          </a:xfrm>
          <a:prstGeom prst="rect">
            <a:avLst/>
          </a:prstGeom>
        </p:spPr>
      </p:pic>
      <p:pic>
        <p:nvPicPr>
          <p:cNvPr id="17" name="Max Mathews - Numerology (1960)">
            <a:hlinkClick r:id="" action="ppaction://media"/>
            <a:extLst>
              <a:ext uri="{FF2B5EF4-FFF2-40B4-BE49-F238E27FC236}">
                <a16:creationId xmlns:a16="http://schemas.microsoft.com/office/drawing/2014/main" id="{C89E6AE7-045A-47F4-9783-F0A5D0DC300B}"/>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270465" y="2742740"/>
            <a:ext cx="609600" cy="609600"/>
          </a:xfrm>
          <a:prstGeom prst="rect">
            <a:avLst/>
          </a:prstGeom>
        </p:spPr>
      </p:pic>
      <p:sp>
        <p:nvSpPr>
          <p:cNvPr id="18" name="Szövegdoboz 17">
            <a:extLst>
              <a:ext uri="{FF2B5EF4-FFF2-40B4-BE49-F238E27FC236}">
                <a16:creationId xmlns:a16="http://schemas.microsoft.com/office/drawing/2014/main" id="{8832434F-48AF-4505-878E-8034D898173A}"/>
              </a:ext>
            </a:extLst>
          </p:cNvPr>
          <p:cNvSpPr txBox="1"/>
          <p:nvPr/>
        </p:nvSpPr>
        <p:spPr>
          <a:xfrm>
            <a:off x="5976207" y="2115996"/>
            <a:ext cx="3282210" cy="523220"/>
          </a:xfrm>
          <a:prstGeom prst="rect">
            <a:avLst/>
          </a:prstGeom>
          <a:noFill/>
        </p:spPr>
        <p:txBody>
          <a:bodyPr wrap="square" rtlCol="0">
            <a:spAutoFit/>
          </a:bodyPr>
          <a:lstStyle/>
          <a:p>
            <a:pPr algn="ctr"/>
            <a:r>
              <a:rPr lang="hu-HU" sz="2800" dirty="0" err="1">
                <a:latin typeface="Futura" panose="01000000000000000000" pitchFamily="2" charset="0"/>
              </a:rPr>
              <a:t>Numerology</a:t>
            </a:r>
            <a:endParaRPr lang="hu-HU" sz="2000" dirty="0">
              <a:latin typeface="Futura" panose="01000000000000000000" pitchFamily="2" charset="0"/>
            </a:endParaRPr>
          </a:p>
        </p:txBody>
      </p:sp>
    </p:spTree>
    <p:extLst>
      <p:ext uri="{BB962C8B-B14F-4D97-AF65-F5344CB8AC3E}">
        <p14:creationId xmlns:p14="http://schemas.microsoft.com/office/powerpoint/2010/main" val="316629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52607" fill="hold"/>
                                        <p:tgtEl>
                                          <p:spTgt spid="17"/>
                                        </p:tgtEl>
                                      </p:cBhvr>
                                    </p:cmd>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right)">
                                      <p:cBhvr>
                                        <p:cTn id="47" dur="500"/>
                                        <p:tgtEl>
                                          <p:spTgt spid="16"/>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2112" fill="hold"/>
                                        <p:tgtEl>
                                          <p:spTgt spid="20"/>
                                        </p:tgtEl>
                                      </p:cBhvr>
                                    </p:cmd>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2300"/>
                                        <p:tgtEl>
                                          <p:spTgt spid="21"/>
                                        </p:tgtEl>
                                      </p:cBhvr>
                                    </p:animEffect>
                                  </p:childTnLst>
                                </p:cTn>
                              </p:par>
                            </p:childTnLst>
                          </p:cTn>
                        </p:par>
                        <p:par>
                          <p:cTn id="66" fill="hold">
                            <p:stCondLst>
                              <p:cond delay="2300"/>
                            </p:stCondLst>
                            <p:childTnLst>
                              <p:par>
                                <p:cTn id="67" presetID="26" presetClass="emph" presetSubtype="0" fill="hold" nodeType="afterEffect">
                                  <p:stCondLst>
                                    <p:cond delay="0"/>
                                  </p:stCondLst>
                                  <p:childTnLst>
                                    <p:animEffect transition="out" filter="fade">
                                      <p:cBhvr>
                                        <p:cTn id="68" dur="2200" tmFilter="0, 0; .2, .5; .8, .5; 1, 0"/>
                                        <p:tgtEl>
                                          <p:spTgt spid="21"/>
                                        </p:tgtEl>
                                      </p:cBhvr>
                                    </p:animEffect>
                                    <p:animScale>
                                      <p:cBhvr>
                                        <p:cTn id="69" dur="1100" autoRev="1" fill="hold"/>
                                        <p:tgtEl>
                                          <p:spTgt spid="21"/>
                                        </p:tgtEl>
                                      </p:cBhvr>
                                      <p:by x="105000" y="105000"/>
                                    </p:animScale>
                                  </p:childTnLst>
                                </p:cTn>
                              </p:par>
                            </p:childTnLst>
                          </p:cTn>
                        </p:par>
                        <p:par>
                          <p:cTn id="70" fill="hold">
                            <p:stCondLst>
                              <p:cond delay="4500"/>
                            </p:stCondLst>
                            <p:childTnLst>
                              <p:par>
                                <p:cTn id="71" presetID="26" presetClass="emph" presetSubtype="0" fill="hold" nodeType="afterEffect">
                                  <p:stCondLst>
                                    <p:cond delay="0"/>
                                  </p:stCondLst>
                                  <p:childTnLst>
                                    <p:animEffect transition="out" filter="fade">
                                      <p:cBhvr>
                                        <p:cTn id="72" dur="2000" tmFilter="0, 0; .2, .5; .8, .5; 1, 0"/>
                                        <p:tgtEl>
                                          <p:spTgt spid="21"/>
                                        </p:tgtEl>
                                      </p:cBhvr>
                                    </p:animEffect>
                                    <p:animScale>
                                      <p:cBhvr>
                                        <p:cTn id="73" dur="100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74" fill="hold" display="0">
                  <p:stCondLst>
                    <p:cond delay="indefinite"/>
                  </p:stCondLst>
                  <p:endCondLst>
                    <p:cond evt="onStopAudio" delay="0">
                      <p:tgtEl>
                        <p:sldTgt/>
                      </p:tgtEl>
                    </p:cond>
                  </p:endCondLst>
                </p:cTn>
                <p:tgtEl>
                  <p:spTgt spid="20"/>
                </p:tgtEl>
              </p:cMediaNode>
            </p:audio>
            <p:audio>
              <p:cMediaNode vol="80000">
                <p:cTn id="75" fill="hold" display="0">
                  <p:stCondLst>
                    <p:cond delay="indefinite"/>
                  </p:stCondLst>
                  <p:endCondLst>
                    <p:cond evt="onStopAudio" delay="0">
                      <p:tgtEl>
                        <p:sldTgt/>
                      </p:tgtEl>
                    </p:cond>
                  </p:endCondLst>
                </p:cTn>
                <p:tgtEl>
                  <p:spTgt spid="17"/>
                </p:tgtEl>
              </p:cMediaNode>
            </p:audio>
          </p:childTnLst>
        </p:cTn>
      </p:par>
    </p:tnLst>
    <p:bldLst>
      <p:bldP spid="4" grpId="0"/>
      <p:bldP spid="5" grpId="0"/>
      <p:bldP spid="6" grpId="0"/>
      <p:bldP spid="7" grpId="0"/>
      <p:bldP spid="10" grpId="0"/>
      <p:bldP spid="11"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al 9000 sings Daisy">
            <a:hlinkClick r:id="" action="ppaction://media"/>
            <a:extLst>
              <a:ext uri="{FF2B5EF4-FFF2-40B4-BE49-F238E27FC236}">
                <a16:creationId xmlns:a16="http://schemas.microsoft.com/office/drawing/2014/main" id="{9F35F23A-0CE5-4837-9867-5945E1AF97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74385" y="2906710"/>
            <a:ext cx="6243230" cy="3527425"/>
          </a:xfrm>
          <a:prstGeom prst="rect">
            <a:avLst/>
          </a:prstGeom>
        </p:spPr>
      </p:pic>
      <p:pic>
        <p:nvPicPr>
          <p:cNvPr id="5" name="Kép 4">
            <a:extLst>
              <a:ext uri="{FF2B5EF4-FFF2-40B4-BE49-F238E27FC236}">
                <a16:creationId xmlns:a16="http://schemas.microsoft.com/office/drawing/2014/main" id="{611F3B87-863F-43CF-958A-B85DA87764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0914" y="0"/>
            <a:ext cx="7370172" cy="2865535"/>
          </a:xfrm>
          <a:prstGeom prst="rect">
            <a:avLst/>
          </a:prstGeom>
          <a:ln>
            <a:noFill/>
          </a:ln>
          <a:effectLst/>
        </p:spPr>
      </p:pic>
    </p:spTree>
    <p:extLst>
      <p:ext uri="{BB962C8B-B14F-4D97-AF65-F5344CB8AC3E}">
        <p14:creationId xmlns:p14="http://schemas.microsoft.com/office/powerpoint/2010/main" val="399958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817215" y="3198168"/>
            <a:ext cx="10557570" cy="461665"/>
          </a:xfrm>
          <a:prstGeom prst="rect">
            <a:avLst/>
          </a:prstGeom>
          <a:noFill/>
        </p:spPr>
        <p:txBody>
          <a:bodyPr wrap="none" rtlCol="0">
            <a:spAutoFit/>
          </a:bodyPr>
          <a:lstStyle/>
          <a:p>
            <a:r>
              <a:rPr lang="hu-HU" sz="2400" dirty="0">
                <a:latin typeface="Futura" panose="01000000000000000000" pitchFamily="2" charset="0"/>
              </a:rPr>
              <a:t>„</a:t>
            </a:r>
            <a:r>
              <a:rPr lang="en-US" sz="2400" dirty="0" err="1">
                <a:latin typeface="Futura" panose="01000000000000000000" pitchFamily="2" charset="0"/>
              </a:rPr>
              <a:t>Abban</a:t>
            </a:r>
            <a:r>
              <a:rPr lang="en-US" sz="2400" dirty="0">
                <a:latin typeface="Futura" panose="01000000000000000000" pitchFamily="2" charset="0"/>
              </a:rPr>
              <a:t> a </a:t>
            </a:r>
            <a:r>
              <a:rPr lang="en-US" sz="2400" dirty="0" err="1">
                <a:latin typeface="Futura" panose="01000000000000000000" pitchFamily="2" charset="0"/>
              </a:rPr>
              <a:t>világban</a:t>
            </a:r>
            <a:r>
              <a:rPr lang="en-US" sz="2400" dirty="0">
                <a:latin typeface="Futura" panose="01000000000000000000" pitchFamily="2" charset="0"/>
              </a:rPr>
              <a:t>, </a:t>
            </a:r>
            <a:r>
              <a:rPr lang="en-US" sz="2400" dirty="0" err="1">
                <a:latin typeface="Futura" panose="01000000000000000000" pitchFamily="2" charset="0"/>
              </a:rPr>
              <a:t>amely</a:t>
            </a:r>
            <a:r>
              <a:rPr lang="en-US" sz="2400" dirty="0">
                <a:latin typeface="Futura" panose="01000000000000000000" pitchFamily="2" charset="0"/>
              </a:rPr>
              <a:t> </a:t>
            </a:r>
            <a:r>
              <a:rPr lang="en-US" sz="2400" dirty="0" err="1">
                <a:latin typeface="Futura" panose="01000000000000000000" pitchFamily="2" charset="0"/>
              </a:rPr>
              <a:t>elfeledte</a:t>
            </a:r>
            <a:r>
              <a:rPr lang="en-US" sz="2400" dirty="0">
                <a:latin typeface="Futura" panose="01000000000000000000" pitchFamily="2" charset="0"/>
              </a:rPr>
              <a:t> a </a:t>
            </a:r>
            <a:r>
              <a:rPr lang="en-US" sz="2400" dirty="0" err="1">
                <a:latin typeface="Futura" panose="01000000000000000000" pitchFamily="2" charset="0"/>
              </a:rPr>
              <a:t>csend</a:t>
            </a:r>
            <a:r>
              <a:rPr lang="en-US" sz="2400" dirty="0">
                <a:latin typeface="Futura" panose="01000000000000000000" pitchFamily="2" charset="0"/>
              </a:rPr>
              <a:t> </a:t>
            </a:r>
            <a:r>
              <a:rPr lang="en-US" sz="2400" dirty="0" err="1">
                <a:latin typeface="Futura" panose="01000000000000000000" pitchFamily="2" charset="0"/>
              </a:rPr>
              <a:t>értékét</a:t>
            </a:r>
            <a:r>
              <a:rPr lang="en-US" sz="2400" dirty="0">
                <a:latin typeface="Futura" panose="01000000000000000000" pitchFamily="2" charset="0"/>
              </a:rPr>
              <a:t>, </a:t>
            </a:r>
            <a:r>
              <a:rPr lang="en-US" sz="2400" dirty="0" err="1">
                <a:latin typeface="Futura" panose="01000000000000000000" pitchFamily="2" charset="0"/>
              </a:rPr>
              <a:t>akármit</a:t>
            </a:r>
            <a:r>
              <a:rPr lang="en-US" sz="2400" dirty="0">
                <a:latin typeface="Futura" panose="01000000000000000000" pitchFamily="2" charset="0"/>
              </a:rPr>
              <a:t> </a:t>
            </a:r>
            <a:r>
              <a:rPr lang="en-US" sz="2400" dirty="0" err="1">
                <a:latin typeface="Futura" panose="01000000000000000000" pitchFamily="2" charset="0"/>
              </a:rPr>
              <a:t>unalomba</a:t>
            </a:r>
            <a:r>
              <a:rPr lang="en-US" sz="2400" dirty="0">
                <a:latin typeface="Futura" panose="01000000000000000000" pitchFamily="2" charset="0"/>
              </a:rPr>
              <a:t> </a:t>
            </a:r>
            <a:r>
              <a:rPr lang="en-US" sz="2400" dirty="0" err="1">
                <a:latin typeface="Futura" panose="01000000000000000000" pitchFamily="2" charset="0"/>
              </a:rPr>
              <a:t>lehet</a:t>
            </a:r>
            <a:r>
              <a:rPr lang="en-US" sz="2400" dirty="0">
                <a:latin typeface="Futura" panose="01000000000000000000" pitchFamily="2" charset="0"/>
              </a:rPr>
              <a:t> </a:t>
            </a:r>
            <a:r>
              <a:rPr lang="en-US" sz="2400" dirty="0" err="1">
                <a:latin typeface="Futura" panose="01000000000000000000" pitchFamily="2" charset="0"/>
              </a:rPr>
              <a:t>fullasztani</a:t>
            </a:r>
            <a:r>
              <a:rPr lang="en-US" sz="2400" dirty="0">
                <a:latin typeface="Futura" panose="01000000000000000000" pitchFamily="2" charset="0"/>
              </a:rPr>
              <a:t>.</a:t>
            </a:r>
            <a:r>
              <a:rPr lang="hu-HU" sz="2400" dirty="0">
                <a:latin typeface="Futura" panose="01000000000000000000" pitchFamily="2" charset="0"/>
              </a:rPr>
              <a:t>”</a:t>
            </a:r>
          </a:p>
        </p:txBody>
      </p:sp>
      <p:sp>
        <p:nvSpPr>
          <p:cNvPr id="3" name="Szövegdoboz 2"/>
          <p:cNvSpPr txBox="1"/>
          <p:nvPr/>
        </p:nvSpPr>
        <p:spPr>
          <a:xfrm>
            <a:off x="9362905" y="4545705"/>
            <a:ext cx="1801968" cy="461665"/>
          </a:xfrm>
          <a:prstGeom prst="rect">
            <a:avLst/>
          </a:prstGeom>
          <a:noFill/>
        </p:spPr>
        <p:txBody>
          <a:bodyPr wrap="none" rtlCol="0">
            <a:spAutoFit/>
          </a:bodyPr>
          <a:lstStyle/>
          <a:p>
            <a:r>
              <a:rPr lang="hu-HU" sz="2400" i="1" dirty="0">
                <a:latin typeface="Futura" panose="01000000000000000000" pitchFamily="2" charset="0"/>
              </a:rPr>
              <a:t>-Isaac </a:t>
            </a:r>
            <a:r>
              <a:rPr lang="hu-HU" sz="2400" i="1" dirty="0" err="1">
                <a:latin typeface="Futura" panose="01000000000000000000" pitchFamily="2" charset="0"/>
              </a:rPr>
              <a:t>Asimov</a:t>
            </a:r>
            <a:endParaRPr lang="hu-HU" sz="2400" i="1" dirty="0">
              <a:latin typeface="Futura" panose="01000000000000000000" pitchFamily="2" charset="0"/>
            </a:endParaRPr>
          </a:p>
        </p:txBody>
      </p:sp>
      <p:pic>
        <p:nvPicPr>
          <p:cNvPr id="5" name="Kép 4">
            <a:extLst>
              <a:ext uri="{FF2B5EF4-FFF2-40B4-BE49-F238E27FC236}">
                <a16:creationId xmlns:a16="http://schemas.microsoft.com/office/drawing/2014/main" id="{5D673390-D3BA-42CF-BBEB-5BB304922B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25517" flipH="1">
            <a:off x="6578594" y="4940278"/>
            <a:ext cx="3657607" cy="2438405"/>
          </a:xfrm>
          <a:prstGeom prst="rect">
            <a:avLst/>
          </a:prstGeom>
        </p:spPr>
      </p:pic>
    </p:spTree>
    <p:extLst>
      <p:ext uri="{BB962C8B-B14F-4D97-AF65-F5344CB8AC3E}">
        <p14:creationId xmlns:p14="http://schemas.microsoft.com/office/powerpoint/2010/main" val="1441734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ép 8">
            <a:extLst>
              <a:ext uri="{FF2B5EF4-FFF2-40B4-BE49-F238E27FC236}">
                <a16:creationId xmlns:a16="http://schemas.microsoft.com/office/drawing/2014/main" id="{7F96D6EF-E030-4EE5-85DE-2C5B6F945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250" y="1166812"/>
            <a:ext cx="2857500" cy="4524375"/>
          </a:xfrm>
          <a:prstGeom prst="rect">
            <a:avLst/>
          </a:prstGeom>
          <a:ln>
            <a:noFill/>
          </a:ln>
          <a:effectLst>
            <a:outerShdw blurRad="190500" algn="tl" rotWithShape="0">
              <a:srgbClr val="000000">
                <a:alpha val="70000"/>
              </a:srgbClr>
            </a:outerShdw>
          </a:effectLst>
        </p:spPr>
      </p:pic>
      <p:pic>
        <p:nvPicPr>
          <p:cNvPr id="3" name="Kép 2">
            <a:extLst>
              <a:ext uri="{FF2B5EF4-FFF2-40B4-BE49-F238E27FC236}">
                <a16:creationId xmlns:a16="http://schemas.microsoft.com/office/drawing/2014/main" id="{D00F6589-B06C-4D33-AEA4-046244ED7BB8}"/>
              </a:ext>
            </a:extLst>
          </p:cNvPr>
          <p:cNvPicPr>
            <a:picLocks noChangeAspect="1"/>
          </p:cNvPicPr>
          <p:nvPr/>
        </p:nvPicPr>
        <p:blipFill rotWithShape="1">
          <a:blip r:embed="rId3"/>
          <a:srcRect l="626"/>
          <a:stretch/>
        </p:blipFill>
        <p:spPr>
          <a:xfrm>
            <a:off x="8035060" y="1631197"/>
            <a:ext cx="3573086" cy="3595604"/>
          </a:xfrm>
          <a:prstGeom prst="rect">
            <a:avLst/>
          </a:prstGeom>
          <a:ln>
            <a:noFill/>
          </a:ln>
          <a:effectLst>
            <a:outerShdw blurRad="292100" dist="139700" dir="2700000" algn="tl" rotWithShape="0">
              <a:srgbClr val="333333">
                <a:alpha val="65000"/>
              </a:srgbClr>
            </a:outerShdw>
          </a:effectLst>
        </p:spPr>
      </p:pic>
      <p:pic>
        <p:nvPicPr>
          <p:cNvPr id="5" name="Kép 4">
            <a:extLst>
              <a:ext uri="{FF2B5EF4-FFF2-40B4-BE49-F238E27FC236}">
                <a16:creationId xmlns:a16="http://schemas.microsoft.com/office/drawing/2014/main" id="{694840DF-E48A-4923-84E0-7D0A4E0B2D6D}"/>
              </a:ext>
            </a:extLst>
          </p:cNvPr>
          <p:cNvPicPr>
            <a:picLocks noChangeAspect="1"/>
          </p:cNvPicPr>
          <p:nvPr/>
        </p:nvPicPr>
        <p:blipFill>
          <a:blip r:embed="rId4"/>
          <a:stretch>
            <a:fillRect/>
          </a:stretch>
        </p:blipFill>
        <p:spPr>
          <a:xfrm>
            <a:off x="583854" y="1663020"/>
            <a:ext cx="3573086" cy="3563781"/>
          </a:xfrm>
          <a:prstGeom prst="rect">
            <a:avLst/>
          </a:prstGeom>
          <a:ln>
            <a:noFill/>
          </a:ln>
          <a:effectLst>
            <a:outerShdw blurRad="292100" dist="139700" dir="2700000" algn="tl" rotWithShape="0">
              <a:srgbClr val="333333">
                <a:alpha val="65000"/>
              </a:srgbClr>
            </a:outerShdw>
          </a:effectLst>
        </p:spPr>
      </p:pic>
      <p:sp>
        <p:nvSpPr>
          <p:cNvPr id="7" name="Szövegdoboz 6">
            <a:extLst>
              <a:ext uri="{FF2B5EF4-FFF2-40B4-BE49-F238E27FC236}">
                <a16:creationId xmlns:a16="http://schemas.microsoft.com/office/drawing/2014/main" id="{1A6A8955-DBD2-45E6-B0A9-F3C8D899E80F}"/>
              </a:ext>
            </a:extLst>
          </p:cNvPr>
          <p:cNvSpPr txBox="1"/>
          <p:nvPr/>
        </p:nvSpPr>
        <p:spPr>
          <a:xfrm>
            <a:off x="4787090" y="282632"/>
            <a:ext cx="2617820" cy="646331"/>
          </a:xfrm>
          <a:prstGeom prst="rect">
            <a:avLst/>
          </a:prstGeom>
          <a:noFill/>
        </p:spPr>
        <p:txBody>
          <a:bodyPr wrap="square" rtlCol="0">
            <a:spAutoFit/>
          </a:bodyPr>
          <a:lstStyle/>
          <a:p>
            <a:pPr algn="ctr"/>
            <a:r>
              <a:rPr lang="hu-HU" sz="3600" dirty="0">
                <a:latin typeface="Futura" panose="01000000000000000000" pitchFamily="2" charset="0"/>
              </a:rPr>
              <a:t>David </a:t>
            </a:r>
            <a:r>
              <a:rPr lang="hu-HU" sz="3600" dirty="0" err="1">
                <a:latin typeface="Futura" panose="01000000000000000000" pitchFamily="2" charset="0"/>
              </a:rPr>
              <a:t>Cope</a:t>
            </a:r>
            <a:endParaRPr lang="hu-HU" sz="2800" dirty="0">
              <a:latin typeface="Futura" panose="01000000000000000000" pitchFamily="2" charset="0"/>
            </a:endParaRPr>
          </a:p>
        </p:txBody>
      </p:sp>
    </p:spTree>
    <p:extLst>
      <p:ext uri="{BB962C8B-B14F-4D97-AF65-F5344CB8AC3E}">
        <p14:creationId xmlns:p14="http://schemas.microsoft.com/office/powerpoint/2010/main" val="958935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ch style chorale Emmy David Cope">
            <a:hlinkClick r:id="" action="ppaction://media"/>
            <a:extLst>
              <a:ext uri="{FF2B5EF4-FFF2-40B4-BE49-F238E27FC236}">
                <a16:creationId xmlns:a16="http://schemas.microsoft.com/office/drawing/2014/main" id="{73890829-4009-430B-A407-8047674F67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4" y="1943100"/>
            <a:ext cx="5287069" cy="2971800"/>
          </a:xfrm>
          <a:prstGeom prst="rect">
            <a:avLst/>
          </a:prstGeom>
        </p:spPr>
      </p:pic>
      <p:pic>
        <p:nvPicPr>
          <p:cNvPr id="6" name="Kép 5">
            <a:extLst>
              <a:ext uri="{FF2B5EF4-FFF2-40B4-BE49-F238E27FC236}">
                <a16:creationId xmlns:a16="http://schemas.microsoft.com/office/drawing/2014/main" id="{C63D2C3A-C348-46D9-B606-CB5A897E8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6895" y="0"/>
            <a:ext cx="6919507" cy="6858000"/>
          </a:xfrm>
          <a:prstGeom prst="rect">
            <a:avLst/>
          </a:prstGeom>
        </p:spPr>
      </p:pic>
      <p:sp>
        <p:nvSpPr>
          <p:cNvPr id="7" name="Szövegdoboz 6">
            <a:extLst>
              <a:ext uri="{FF2B5EF4-FFF2-40B4-BE49-F238E27FC236}">
                <a16:creationId xmlns:a16="http://schemas.microsoft.com/office/drawing/2014/main" id="{A27463A2-AC93-4C5F-9CBA-09C79620721B}"/>
              </a:ext>
            </a:extLst>
          </p:cNvPr>
          <p:cNvSpPr txBox="1"/>
          <p:nvPr/>
        </p:nvSpPr>
        <p:spPr>
          <a:xfrm>
            <a:off x="1390301" y="625438"/>
            <a:ext cx="2617820" cy="646331"/>
          </a:xfrm>
          <a:prstGeom prst="rect">
            <a:avLst/>
          </a:prstGeom>
          <a:noFill/>
        </p:spPr>
        <p:txBody>
          <a:bodyPr wrap="square" rtlCol="0">
            <a:spAutoFit/>
          </a:bodyPr>
          <a:lstStyle/>
          <a:p>
            <a:pPr algn="ctr"/>
            <a:r>
              <a:rPr lang="hu-HU" sz="3600" dirty="0">
                <a:latin typeface="Futura" panose="01000000000000000000" pitchFamily="2" charset="0"/>
              </a:rPr>
              <a:t>1993</a:t>
            </a:r>
            <a:endParaRPr lang="hu-HU" sz="2800" dirty="0">
              <a:latin typeface="Futura" panose="01000000000000000000" pitchFamily="2" charset="0"/>
            </a:endParaRPr>
          </a:p>
        </p:txBody>
      </p:sp>
      <p:sp>
        <p:nvSpPr>
          <p:cNvPr id="9" name="Szövegdoboz 8">
            <a:extLst>
              <a:ext uri="{FF2B5EF4-FFF2-40B4-BE49-F238E27FC236}">
                <a16:creationId xmlns:a16="http://schemas.microsoft.com/office/drawing/2014/main" id="{E3130A38-C1E3-4244-A3A7-69AA7265179B}"/>
              </a:ext>
            </a:extLst>
          </p:cNvPr>
          <p:cNvSpPr txBox="1"/>
          <p:nvPr/>
        </p:nvSpPr>
        <p:spPr>
          <a:xfrm>
            <a:off x="1545903" y="5563284"/>
            <a:ext cx="2306616" cy="584775"/>
          </a:xfrm>
          <a:prstGeom prst="rect">
            <a:avLst/>
          </a:prstGeom>
          <a:noFill/>
        </p:spPr>
        <p:txBody>
          <a:bodyPr wrap="square">
            <a:spAutoFit/>
          </a:bodyPr>
          <a:lstStyle/>
          <a:p>
            <a:r>
              <a:rPr lang="hu-HU" sz="3200" b="0" i="0" dirty="0">
                <a:solidFill>
                  <a:srgbClr val="121212"/>
                </a:solidFill>
                <a:effectLst/>
                <a:latin typeface="Futura" panose="01000000000000000000" pitchFamily="2" charset="0"/>
              </a:rPr>
              <a:t>Emily </a:t>
            </a:r>
            <a:r>
              <a:rPr lang="hu-HU" sz="3200" b="0" i="0" dirty="0" err="1">
                <a:solidFill>
                  <a:srgbClr val="121212"/>
                </a:solidFill>
                <a:effectLst/>
                <a:latin typeface="Futura" panose="01000000000000000000" pitchFamily="2" charset="0"/>
              </a:rPr>
              <a:t>Howell</a:t>
            </a:r>
            <a:endParaRPr lang="hu-HU" sz="3200" dirty="0">
              <a:latin typeface="Futura" panose="01000000000000000000" pitchFamily="2" charset="0"/>
            </a:endParaRPr>
          </a:p>
        </p:txBody>
      </p:sp>
    </p:spTree>
    <p:extLst>
      <p:ext uri="{BB962C8B-B14F-4D97-AF65-F5344CB8AC3E}">
        <p14:creationId xmlns:p14="http://schemas.microsoft.com/office/powerpoint/2010/main" val="1374634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0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ép 8">
            <a:extLst>
              <a:ext uri="{FF2B5EF4-FFF2-40B4-BE49-F238E27FC236}">
                <a16:creationId xmlns:a16="http://schemas.microsoft.com/office/drawing/2014/main" id="{3649279C-6A0D-40F8-A042-D13BFE8C92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73" y="1932974"/>
            <a:ext cx="6721032" cy="5040774"/>
          </a:xfrm>
          <a:prstGeom prst="rect">
            <a:avLst/>
          </a:prstGeom>
        </p:spPr>
      </p:pic>
      <p:pic>
        <p:nvPicPr>
          <p:cNvPr id="3" name="Kép 2">
            <a:extLst>
              <a:ext uri="{FF2B5EF4-FFF2-40B4-BE49-F238E27FC236}">
                <a16:creationId xmlns:a16="http://schemas.microsoft.com/office/drawing/2014/main" id="{C39F29AB-E83A-4A91-A252-50E6597DF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13447">
            <a:off x="-974262" y="2065020"/>
            <a:ext cx="5021366" cy="5179697"/>
          </a:xfrm>
          <a:prstGeom prst="rect">
            <a:avLst/>
          </a:prstGeom>
        </p:spPr>
      </p:pic>
      <p:pic>
        <p:nvPicPr>
          <p:cNvPr id="4" name="Kép 3">
            <a:extLst>
              <a:ext uri="{FF2B5EF4-FFF2-40B4-BE49-F238E27FC236}">
                <a16:creationId xmlns:a16="http://schemas.microsoft.com/office/drawing/2014/main" id="{7E5B9076-549A-4FC9-AAFF-08A9D7BE7C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93650">
            <a:off x="8684295" y="1147970"/>
            <a:ext cx="5061941" cy="4303440"/>
          </a:xfrm>
          <a:prstGeom prst="rect">
            <a:avLst/>
          </a:prstGeom>
        </p:spPr>
      </p:pic>
      <p:pic>
        <p:nvPicPr>
          <p:cNvPr id="5" name="Kép 4">
            <a:extLst>
              <a:ext uri="{FF2B5EF4-FFF2-40B4-BE49-F238E27FC236}">
                <a16:creationId xmlns:a16="http://schemas.microsoft.com/office/drawing/2014/main" id="{5800AAAF-F521-45DC-A86C-7CF0410B5F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57336">
            <a:off x="6418034" y="1840752"/>
            <a:ext cx="4180177" cy="5225221"/>
          </a:xfrm>
          <a:prstGeom prst="rect">
            <a:avLst/>
          </a:prstGeom>
        </p:spPr>
      </p:pic>
      <p:pic>
        <p:nvPicPr>
          <p:cNvPr id="7" name="Kép 6">
            <a:extLst>
              <a:ext uri="{FF2B5EF4-FFF2-40B4-BE49-F238E27FC236}">
                <a16:creationId xmlns:a16="http://schemas.microsoft.com/office/drawing/2014/main" id="{78052BBD-4BF1-4490-83AA-2A2A1273D7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00593" y="2754775"/>
            <a:ext cx="3669200" cy="4103225"/>
          </a:xfrm>
          <a:prstGeom prst="rect">
            <a:avLst/>
          </a:prstGeom>
        </p:spPr>
      </p:pic>
      <p:sp>
        <p:nvSpPr>
          <p:cNvPr id="12" name="Szövegdoboz 11">
            <a:extLst>
              <a:ext uri="{FF2B5EF4-FFF2-40B4-BE49-F238E27FC236}">
                <a16:creationId xmlns:a16="http://schemas.microsoft.com/office/drawing/2014/main" id="{DED9A7E6-9149-4185-ACA7-1D303E639F21}"/>
              </a:ext>
            </a:extLst>
          </p:cNvPr>
          <p:cNvSpPr txBox="1"/>
          <p:nvPr/>
        </p:nvSpPr>
        <p:spPr>
          <a:xfrm>
            <a:off x="4787090" y="178648"/>
            <a:ext cx="2617820" cy="1754326"/>
          </a:xfrm>
          <a:prstGeom prst="rect">
            <a:avLst/>
          </a:prstGeom>
          <a:noFill/>
        </p:spPr>
        <p:txBody>
          <a:bodyPr wrap="square" rtlCol="0">
            <a:spAutoFit/>
          </a:bodyPr>
          <a:lstStyle/>
          <a:p>
            <a:pPr algn="ctr"/>
            <a:r>
              <a:rPr lang="hu-HU" sz="5400" dirty="0">
                <a:latin typeface="Futura" panose="01000000000000000000" pitchFamily="2" charset="0"/>
              </a:rPr>
              <a:t>A.I. balhék</a:t>
            </a:r>
            <a:endParaRPr lang="hu-HU" sz="4400" dirty="0">
              <a:latin typeface="Futura" panose="01000000000000000000" pitchFamily="2" charset="0"/>
            </a:endParaRPr>
          </a:p>
        </p:txBody>
      </p:sp>
      <p:pic>
        <p:nvPicPr>
          <p:cNvPr id="11" name="Kép 10">
            <a:extLst>
              <a:ext uri="{FF2B5EF4-FFF2-40B4-BE49-F238E27FC236}">
                <a16:creationId xmlns:a16="http://schemas.microsoft.com/office/drawing/2014/main" id="{C49C1261-31AD-4463-BAD1-14A8EADF7C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5251" y="115748"/>
            <a:ext cx="3587445" cy="6858000"/>
          </a:xfrm>
          <a:prstGeom prst="rect">
            <a:avLst/>
          </a:prstGeom>
        </p:spPr>
      </p:pic>
    </p:spTree>
    <p:extLst>
      <p:ext uri="{BB962C8B-B14F-4D97-AF65-F5344CB8AC3E}">
        <p14:creationId xmlns:p14="http://schemas.microsoft.com/office/powerpoint/2010/main" val="35763702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5800AAAF-F521-45DC-A86C-7CF0410B5F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57336">
            <a:off x="6418034" y="1840752"/>
            <a:ext cx="4180177" cy="5225221"/>
          </a:xfrm>
          <a:prstGeom prst="rect">
            <a:avLst/>
          </a:prstGeom>
        </p:spPr>
      </p:pic>
      <p:sp>
        <p:nvSpPr>
          <p:cNvPr id="12" name="Szövegdoboz 11">
            <a:extLst>
              <a:ext uri="{FF2B5EF4-FFF2-40B4-BE49-F238E27FC236}">
                <a16:creationId xmlns:a16="http://schemas.microsoft.com/office/drawing/2014/main" id="{DED9A7E6-9149-4185-ACA7-1D303E639F21}"/>
              </a:ext>
            </a:extLst>
          </p:cNvPr>
          <p:cNvSpPr txBox="1"/>
          <p:nvPr/>
        </p:nvSpPr>
        <p:spPr>
          <a:xfrm>
            <a:off x="2566660" y="178648"/>
            <a:ext cx="7058681" cy="923330"/>
          </a:xfrm>
          <a:prstGeom prst="rect">
            <a:avLst/>
          </a:prstGeom>
          <a:noFill/>
        </p:spPr>
        <p:txBody>
          <a:bodyPr wrap="square" rtlCol="0">
            <a:spAutoFit/>
          </a:bodyPr>
          <a:lstStyle/>
          <a:p>
            <a:pPr algn="ctr"/>
            <a:r>
              <a:rPr lang="hu-HU" sz="5400" dirty="0" err="1">
                <a:latin typeface="Futura" panose="01000000000000000000" pitchFamily="2" charset="0"/>
              </a:rPr>
              <a:t>Bad</a:t>
            </a:r>
            <a:r>
              <a:rPr lang="hu-HU" sz="5400" dirty="0">
                <a:latin typeface="Futura" panose="01000000000000000000" pitchFamily="2" charset="0"/>
              </a:rPr>
              <a:t> </a:t>
            </a:r>
            <a:r>
              <a:rPr lang="hu-HU" sz="5400" dirty="0" err="1">
                <a:latin typeface="Futura" panose="01000000000000000000" pitchFamily="2" charset="0"/>
              </a:rPr>
              <a:t>Bunny</a:t>
            </a:r>
            <a:r>
              <a:rPr lang="hu-HU" sz="5400" dirty="0">
                <a:latin typeface="Futura" panose="01000000000000000000" pitchFamily="2" charset="0"/>
              </a:rPr>
              <a:t> - </a:t>
            </a:r>
            <a:r>
              <a:rPr lang="hu-HU" sz="5400" dirty="0" err="1">
                <a:latin typeface="Futura" panose="01000000000000000000" pitchFamily="2" charset="0"/>
              </a:rPr>
              <a:t>Nostalgia</a:t>
            </a:r>
            <a:endParaRPr lang="hu-HU" sz="4400" dirty="0">
              <a:latin typeface="Futura" panose="01000000000000000000" pitchFamily="2" charset="0"/>
            </a:endParaRPr>
          </a:p>
        </p:txBody>
      </p:sp>
      <p:pic>
        <p:nvPicPr>
          <p:cNvPr id="2" name="Bad Bunny x NOSTALGIA  IA CHAT GPT">
            <a:hlinkClick r:id="" action="ppaction://media"/>
            <a:extLst>
              <a:ext uri="{FF2B5EF4-FFF2-40B4-BE49-F238E27FC236}">
                <a16:creationId xmlns:a16="http://schemas.microsoft.com/office/drawing/2014/main" id="{5D91DEE4-FCC8-46E0-A49C-82CEA79991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9044614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C39F29AB-E83A-4A91-A252-50E6597DF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13447">
            <a:off x="-974262" y="2065020"/>
            <a:ext cx="5021366" cy="5179697"/>
          </a:xfrm>
          <a:prstGeom prst="rect">
            <a:avLst/>
          </a:prstGeom>
        </p:spPr>
      </p:pic>
      <p:pic>
        <p:nvPicPr>
          <p:cNvPr id="7" name="Kép 6">
            <a:extLst>
              <a:ext uri="{FF2B5EF4-FFF2-40B4-BE49-F238E27FC236}">
                <a16:creationId xmlns:a16="http://schemas.microsoft.com/office/drawing/2014/main" id="{78052BBD-4BF1-4490-83AA-2A2A1273D7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0593" y="2754775"/>
            <a:ext cx="3669200" cy="4103225"/>
          </a:xfrm>
          <a:prstGeom prst="rect">
            <a:avLst/>
          </a:prstGeom>
        </p:spPr>
      </p:pic>
      <p:sp>
        <p:nvSpPr>
          <p:cNvPr id="12" name="Szövegdoboz 11">
            <a:extLst>
              <a:ext uri="{FF2B5EF4-FFF2-40B4-BE49-F238E27FC236}">
                <a16:creationId xmlns:a16="http://schemas.microsoft.com/office/drawing/2014/main" id="{DED9A7E6-9149-4185-ACA7-1D303E639F21}"/>
              </a:ext>
            </a:extLst>
          </p:cNvPr>
          <p:cNvSpPr txBox="1"/>
          <p:nvPr/>
        </p:nvSpPr>
        <p:spPr>
          <a:xfrm>
            <a:off x="2476673" y="178648"/>
            <a:ext cx="7238655" cy="1754326"/>
          </a:xfrm>
          <a:prstGeom prst="rect">
            <a:avLst/>
          </a:prstGeom>
          <a:noFill/>
        </p:spPr>
        <p:txBody>
          <a:bodyPr wrap="square" rtlCol="0">
            <a:spAutoFit/>
          </a:bodyPr>
          <a:lstStyle/>
          <a:p>
            <a:pPr algn="ctr"/>
            <a:r>
              <a:rPr lang="en-US" sz="5400" dirty="0">
                <a:latin typeface="Futura" panose="01000000000000000000" pitchFamily="2" charset="0"/>
              </a:rPr>
              <a:t>Drake - Heart on my sleeve (Ft. The </a:t>
            </a:r>
            <a:r>
              <a:rPr lang="en-US" sz="5400" dirty="0" err="1">
                <a:latin typeface="Futura" panose="01000000000000000000" pitchFamily="2" charset="0"/>
              </a:rPr>
              <a:t>Weeknd</a:t>
            </a:r>
            <a:r>
              <a:rPr lang="en-US" sz="5400" dirty="0">
                <a:latin typeface="Futura" panose="01000000000000000000" pitchFamily="2" charset="0"/>
              </a:rPr>
              <a:t> )</a:t>
            </a:r>
            <a:endParaRPr lang="hu-HU" sz="4400" dirty="0">
              <a:latin typeface="Futura" panose="01000000000000000000" pitchFamily="2" charset="0"/>
            </a:endParaRPr>
          </a:p>
        </p:txBody>
      </p:sp>
      <p:pic>
        <p:nvPicPr>
          <p:cNvPr id="4" name="Drake AI - Heart on my sleeve (Ft. The Weeknd AI)">
            <a:hlinkClick r:id="" action="ppaction://media"/>
            <a:extLst>
              <a:ext uri="{FF2B5EF4-FFF2-40B4-BE49-F238E27FC236}">
                <a16:creationId xmlns:a16="http://schemas.microsoft.com/office/drawing/2014/main" id="{D5341454-4199-4906-9DC8-42F9F8E00B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320942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zövegdoboz 12">
            <a:extLst>
              <a:ext uri="{FF2B5EF4-FFF2-40B4-BE49-F238E27FC236}">
                <a16:creationId xmlns:a16="http://schemas.microsoft.com/office/drawing/2014/main" id="{C6B7BE57-C171-4726-AB9C-9D51FCD972B7}"/>
              </a:ext>
            </a:extLst>
          </p:cNvPr>
          <p:cNvSpPr txBox="1"/>
          <p:nvPr/>
        </p:nvSpPr>
        <p:spPr>
          <a:xfrm>
            <a:off x="9216715" y="84972"/>
            <a:ext cx="3032757" cy="1446550"/>
          </a:xfrm>
          <a:prstGeom prst="rect">
            <a:avLst/>
          </a:prstGeom>
          <a:noFill/>
        </p:spPr>
        <p:txBody>
          <a:bodyPr wrap="square">
            <a:spAutoFit/>
          </a:bodyPr>
          <a:lstStyle/>
          <a:p>
            <a:pPr algn="ctr"/>
            <a:r>
              <a:rPr lang="hu-HU" sz="4400" dirty="0" err="1">
                <a:latin typeface="Futura" panose="01000000000000000000" pitchFamily="2" charset="0"/>
              </a:rPr>
              <a:t>ft</a:t>
            </a:r>
            <a:r>
              <a:rPr lang="hu-HU" sz="4400" dirty="0">
                <a:latin typeface="Futura" panose="01000000000000000000" pitchFamily="2" charset="0"/>
              </a:rPr>
              <a:t>. 2Pac&amp; </a:t>
            </a:r>
            <a:r>
              <a:rPr lang="hu-HU" sz="4400" dirty="0" err="1">
                <a:latin typeface="Futura" panose="01000000000000000000" pitchFamily="2" charset="0"/>
              </a:rPr>
              <a:t>Snoop</a:t>
            </a:r>
            <a:r>
              <a:rPr lang="hu-HU" sz="4400" dirty="0">
                <a:latin typeface="Futura" panose="01000000000000000000" pitchFamily="2" charset="0"/>
              </a:rPr>
              <a:t> </a:t>
            </a:r>
            <a:r>
              <a:rPr lang="hu-HU" sz="4400" dirty="0" err="1">
                <a:latin typeface="Futura" panose="01000000000000000000" pitchFamily="2" charset="0"/>
              </a:rPr>
              <a:t>Dogg</a:t>
            </a:r>
            <a:r>
              <a:rPr lang="hu-HU" sz="4400" dirty="0">
                <a:latin typeface="Futura" panose="01000000000000000000" pitchFamily="2" charset="0"/>
              </a:rPr>
              <a:t> </a:t>
            </a:r>
            <a:endParaRPr lang="hu-HU" sz="4400" dirty="0"/>
          </a:p>
        </p:txBody>
      </p:sp>
      <p:pic>
        <p:nvPicPr>
          <p:cNvPr id="2" name="Drake - Taylor Made Freestyle ft. 2Pac (A.I.) &amp; Snoop Dogg (A.I.) [Lyrics]">
            <a:hlinkClick r:id="" action="ppaction://media"/>
            <a:extLst>
              <a:ext uri="{FF2B5EF4-FFF2-40B4-BE49-F238E27FC236}">
                <a16:creationId xmlns:a16="http://schemas.microsoft.com/office/drawing/2014/main" id="{7038F660-2C89-4BA4-910F-9642A3C4BE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56787" y="759691"/>
            <a:ext cx="6507163" cy="3657600"/>
          </a:xfrm>
          <a:prstGeom prst="rect">
            <a:avLst/>
          </a:prstGeom>
        </p:spPr>
      </p:pic>
      <p:pic>
        <p:nvPicPr>
          <p:cNvPr id="9" name="Kép 8">
            <a:extLst>
              <a:ext uri="{FF2B5EF4-FFF2-40B4-BE49-F238E27FC236}">
                <a16:creationId xmlns:a16="http://schemas.microsoft.com/office/drawing/2014/main" id="{3649279C-6A0D-40F8-A042-D13BFE8C92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1148" y="2153212"/>
            <a:ext cx="6721032" cy="5040774"/>
          </a:xfrm>
          <a:prstGeom prst="rect">
            <a:avLst/>
          </a:prstGeom>
        </p:spPr>
      </p:pic>
      <p:pic>
        <p:nvPicPr>
          <p:cNvPr id="3" name="Kép 2">
            <a:extLst>
              <a:ext uri="{FF2B5EF4-FFF2-40B4-BE49-F238E27FC236}">
                <a16:creationId xmlns:a16="http://schemas.microsoft.com/office/drawing/2014/main" id="{C39F29AB-E83A-4A91-A252-50E6597DF9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13447">
            <a:off x="1488272" y="4038872"/>
            <a:ext cx="5021366" cy="5179697"/>
          </a:xfrm>
          <a:prstGeom prst="rect">
            <a:avLst/>
          </a:prstGeom>
        </p:spPr>
      </p:pic>
      <p:pic>
        <p:nvPicPr>
          <p:cNvPr id="4" name="Kép 3">
            <a:extLst>
              <a:ext uri="{FF2B5EF4-FFF2-40B4-BE49-F238E27FC236}">
                <a16:creationId xmlns:a16="http://schemas.microsoft.com/office/drawing/2014/main" id="{7E5B9076-549A-4FC9-AAFF-08A9D7BE7C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4017" y="4047181"/>
            <a:ext cx="5061941" cy="4303440"/>
          </a:xfrm>
          <a:prstGeom prst="rect">
            <a:avLst/>
          </a:prstGeom>
        </p:spPr>
      </p:pic>
      <p:sp>
        <p:nvSpPr>
          <p:cNvPr id="12" name="Szövegdoboz 11">
            <a:extLst>
              <a:ext uri="{FF2B5EF4-FFF2-40B4-BE49-F238E27FC236}">
                <a16:creationId xmlns:a16="http://schemas.microsoft.com/office/drawing/2014/main" id="{DED9A7E6-9149-4185-ACA7-1D303E639F21}"/>
              </a:ext>
            </a:extLst>
          </p:cNvPr>
          <p:cNvSpPr txBox="1"/>
          <p:nvPr/>
        </p:nvSpPr>
        <p:spPr>
          <a:xfrm>
            <a:off x="-28735" y="84972"/>
            <a:ext cx="3145765" cy="2123658"/>
          </a:xfrm>
          <a:prstGeom prst="rect">
            <a:avLst/>
          </a:prstGeom>
          <a:noFill/>
        </p:spPr>
        <p:txBody>
          <a:bodyPr wrap="square" rtlCol="0">
            <a:spAutoFit/>
          </a:bodyPr>
          <a:lstStyle/>
          <a:p>
            <a:pPr algn="ctr"/>
            <a:r>
              <a:rPr lang="hu-HU" sz="4400" dirty="0">
                <a:latin typeface="Futura" panose="01000000000000000000" pitchFamily="2" charset="0"/>
              </a:rPr>
              <a:t>Drake - Taylor </a:t>
            </a:r>
            <a:r>
              <a:rPr lang="hu-HU" sz="4400" dirty="0" err="1">
                <a:latin typeface="Futura" panose="01000000000000000000" pitchFamily="2" charset="0"/>
              </a:rPr>
              <a:t>Made</a:t>
            </a:r>
            <a:r>
              <a:rPr lang="hu-HU" sz="4400" dirty="0">
                <a:latin typeface="Futura" panose="01000000000000000000" pitchFamily="2" charset="0"/>
              </a:rPr>
              <a:t> Freestyle.)</a:t>
            </a:r>
            <a:endParaRPr lang="hu-HU" sz="3600" dirty="0">
              <a:latin typeface="Futura" panose="01000000000000000000" pitchFamily="2" charset="0"/>
            </a:endParaRPr>
          </a:p>
        </p:txBody>
      </p:sp>
      <p:pic>
        <p:nvPicPr>
          <p:cNvPr id="11" name="Kép 10">
            <a:extLst>
              <a:ext uri="{FF2B5EF4-FFF2-40B4-BE49-F238E27FC236}">
                <a16:creationId xmlns:a16="http://schemas.microsoft.com/office/drawing/2014/main" id="{C49C1261-31AD-4463-BAD1-14A8EADF7C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74971" y="503383"/>
            <a:ext cx="3587445" cy="6858000"/>
          </a:xfrm>
          <a:prstGeom prst="rect">
            <a:avLst/>
          </a:prstGeom>
        </p:spPr>
      </p:pic>
    </p:spTree>
    <p:extLst>
      <p:ext uri="{BB962C8B-B14F-4D97-AF65-F5344CB8AC3E}">
        <p14:creationId xmlns:p14="http://schemas.microsoft.com/office/powerpoint/2010/main" val="17332698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F2BDD3CB-700A-479A-A157-0171A86F1C1A}"/>
              </a:ext>
            </a:extLst>
          </p:cNvPr>
          <p:cNvSpPr txBox="1"/>
          <p:nvPr/>
        </p:nvSpPr>
        <p:spPr>
          <a:xfrm>
            <a:off x="1390301" y="625438"/>
            <a:ext cx="2617820" cy="646331"/>
          </a:xfrm>
          <a:prstGeom prst="rect">
            <a:avLst/>
          </a:prstGeom>
          <a:noFill/>
        </p:spPr>
        <p:txBody>
          <a:bodyPr wrap="square" rtlCol="0">
            <a:spAutoFit/>
          </a:bodyPr>
          <a:lstStyle/>
          <a:p>
            <a:pPr algn="ctr"/>
            <a:r>
              <a:rPr lang="hu-HU" sz="3600" dirty="0">
                <a:latin typeface="Futura" panose="01000000000000000000" pitchFamily="2" charset="0"/>
              </a:rPr>
              <a:t>pro</a:t>
            </a:r>
            <a:endParaRPr lang="hu-HU" sz="2800" dirty="0">
              <a:latin typeface="Futura" panose="01000000000000000000" pitchFamily="2" charset="0"/>
            </a:endParaRPr>
          </a:p>
        </p:txBody>
      </p:sp>
      <p:sp>
        <p:nvSpPr>
          <p:cNvPr id="3" name="Szövegdoboz 2">
            <a:extLst>
              <a:ext uri="{FF2B5EF4-FFF2-40B4-BE49-F238E27FC236}">
                <a16:creationId xmlns:a16="http://schemas.microsoft.com/office/drawing/2014/main" id="{CBFDEBFA-E40D-471E-9602-0DE9FEC939AB}"/>
              </a:ext>
            </a:extLst>
          </p:cNvPr>
          <p:cNvSpPr txBox="1"/>
          <p:nvPr/>
        </p:nvSpPr>
        <p:spPr>
          <a:xfrm>
            <a:off x="8183879" y="625438"/>
            <a:ext cx="2617820" cy="646331"/>
          </a:xfrm>
          <a:prstGeom prst="rect">
            <a:avLst/>
          </a:prstGeom>
          <a:noFill/>
        </p:spPr>
        <p:txBody>
          <a:bodyPr wrap="square" rtlCol="0">
            <a:spAutoFit/>
          </a:bodyPr>
          <a:lstStyle/>
          <a:p>
            <a:pPr algn="ctr"/>
            <a:r>
              <a:rPr lang="hu-HU" sz="3600" dirty="0">
                <a:latin typeface="Futura" panose="01000000000000000000" pitchFamily="2" charset="0"/>
              </a:rPr>
              <a:t>con</a:t>
            </a:r>
            <a:endParaRPr lang="hu-HU" sz="2800" dirty="0">
              <a:latin typeface="Futura" panose="01000000000000000000" pitchFamily="2" charset="0"/>
            </a:endParaRPr>
          </a:p>
        </p:txBody>
      </p:sp>
      <p:sp>
        <p:nvSpPr>
          <p:cNvPr id="4" name="Szövegdoboz 3">
            <a:extLst>
              <a:ext uri="{FF2B5EF4-FFF2-40B4-BE49-F238E27FC236}">
                <a16:creationId xmlns:a16="http://schemas.microsoft.com/office/drawing/2014/main" id="{E49C7343-8C72-44B0-972E-CC3A0D43CD48}"/>
              </a:ext>
            </a:extLst>
          </p:cNvPr>
          <p:cNvSpPr txBox="1"/>
          <p:nvPr/>
        </p:nvSpPr>
        <p:spPr>
          <a:xfrm>
            <a:off x="674310" y="1772069"/>
            <a:ext cx="4351855" cy="4555093"/>
          </a:xfrm>
          <a:prstGeom prst="rect">
            <a:avLst/>
          </a:prstGeom>
          <a:noFill/>
        </p:spPr>
        <p:txBody>
          <a:bodyPr wrap="square" rtlCol="0">
            <a:spAutoFit/>
          </a:bodyPr>
          <a:lstStyle/>
          <a:p>
            <a:pPr marL="285750" indent="-285750">
              <a:buFont typeface="Arial" panose="020B0604020202020204" pitchFamily="34" charset="0"/>
              <a:buChar char="•"/>
            </a:pPr>
            <a:r>
              <a:rPr lang="hu-HU" b="1" dirty="0">
                <a:latin typeface="Futura" panose="01000000000000000000" pitchFamily="2" charset="0"/>
              </a:rPr>
              <a:t>Kreativitás és innováció:</a:t>
            </a:r>
            <a:r>
              <a:rPr lang="hu-HU" dirty="0">
                <a:latin typeface="Futura" panose="01000000000000000000" pitchFamily="2" charset="0"/>
              </a:rPr>
              <a:t> Az AI képes új és váratlan zenei elemek létrehozására, ami inspiráló lehet az emberi zeneszerzők számára, és új irányokba terelheti a zenei kreativitást.</a:t>
            </a:r>
          </a:p>
          <a:p>
            <a:pPr marL="285750" indent="-285750">
              <a:buFont typeface="Arial" panose="020B0604020202020204" pitchFamily="34" charset="0"/>
              <a:buChar char="•"/>
            </a:pPr>
            <a:r>
              <a:rPr lang="hu-HU" b="1" dirty="0">
                <a:latin typeface="Futura" panose="01000000000000000000" pitchFamily="2" charset="0"/>
              </a:rPr>
              <a:t>Sokoldalúság:</a:t>
            </a:r>
            <a:r>
              <a:rPr lang="hu-HU" dirty="0">
                <a:latin typeface="Futura" panose="01000000000000000000" pitchFamily="2" charset="0"/>
              </a:rPr>
              <a:t> Az AI által generált zene különböző stílusokat és hangulatokat ötvözhet, ami szélesítheti a zenei palettát és lehetővé teszi az egyedi zenei élmények létrehozását.</a:t>
            </a:r>
          </a:p>
          <a:p>
            <a:pPr marL="285750" indent="-285750">
              <a:buFont typeface="Arial" panose="020B0604020202020204" pitchFamily="34" charset="0"/>
              <a:buChar char="•"/>
            </a:pPr>
            <a:r>
              <a:rPr lang="hu-HU" b="1" dirty="0">
                <a:latin typeface="Futura" panose="01000000000000000000" pitchFamily="2" charset="0"/>
              </a:rPr>
              <a:t>Skálázhatóság:</a:t>
            </a:r>
            <a:r>
              <a:rPr lang="hu-HU" dirty="0">
                <a:latin typeface="Futura" panose="01000000000000000000" pitchFamily="2" charset="0"/>
              </a:rPr>
              <a:t> Az AI gyorsan és hatékonyan képes tömeges mennyiségű zenét generálni, ami segíthet a zeneszerzőknek és zenészeknek a gyorsabb kreatív folyamatokban és projektekben.</a:t>
            </a:r>
          </a:p>
          <a:p>
            <a:pPr algn="ctr"/>
            <a:endParaRPr lang="hu-HU" sz="2000" dirty="0">
              <a:latin typeface="Futura" panose="01000000000000000000" pitchFamily="2" charset="0"/>
            </a:endParaRPr>
          </a:p>
        </p:txBody>
      </p:sp>
      <p:sp>
        <p:nvSpPr>
          <p:cNvPr id="5" name="Szövegdoboz 4">
            <a:extLst>
              <a:ext uri="{FF2B5EF4-FFF2-40B4-BE49-F238E27FC236}">
                <a16:creationId xmlns:a16="http://schemas.microsoft.com/office/drawing/2014/main" id="{156D0DE2-A100-4965-861A-CCCEBB427476}"/>
              </a:ext>
            </a:extLst>
          </p:cNvPr>
          <p:cNvSpPr txBox="1"/>
          <p:nvPr/>
        </p:nvSpPr>
        <p:spPr>
          <a:xfrm>
            <a:off x="7165836" y="1772069"/>
            <a:ext cx="4653905" cy="4524315"/>
          </a:xfrm>
          <a:prstGeom prst="rect">
            <a:avLst/>
          </a:prstGeom>
          <a:noFill/>
        </p:spPr>
        <p:txBody>
          <a:bodyPr wrap="square" rtlCol="0">
            <a:spAutoFit/>
          </a:bodyPr>
          <a:lstStyle/>
          <a:p>
            <a:pPr marL="285750" indent="-285750">
              <a:buFont typeface="Arial" panose="020B0604020202020204" pitchFamily="34" charset="0"/>
              <a:buChar char="•"/>
            </a:pPr>
            <a:r>
              <a:rPr lang="hu-HU" b="1" dirty="0">
                <a:latin typeface="Futura" panose="01000000000000000000" pitchFamily="2" charset="0"/>
              </a:rPr>
              <a:t>Érzelmi mélység hiánya:</a:t>
            </a:r>
            <a:r>
              <a:rPr lang="hu-HU" dirty="0">
                <a:latin typeface="Futura" panose="01000000000000000000" pitchFamily="2" charset="0"/>
              </a:rPr>
              <a:t> Sokan kritizálják az AI által generált zenét, mert hiányzik belőle az emberi érzelmek mélysége és autentikussága, amely általában az emberi zeneszerzők alkotásait jellemzi.</a:t>
            </a:r>
          </a:p>
          <a:p>
            <a:pPr marL="285750" indent="-285750">
              <a:buFont typeface="Arial" panose="020B0604020202020204" pitchFamily="34" charset="0"/>
              <a:buChar char="•"/>
            </a:pPr>
            <a:r>
              <a:rPr lang="hu-HU" b="1" dirty="0">
                <a:latin typeface="Futura" panose="01000000000000000000" pitchFamily="2" charset="0"/>
              </a:rPr>
              <a:t>Hitelesség és eredetiség kérdése:</a:t>
            </a:r>
            <a:r>
              <a:rPr lang="hu-HU" dirty="0">
                <a:latin typeface="Futura" panose="01000000000000000000" pitchFamily="2" charset="0"/>
              </a:rPr>
              <a:t> Az AI által generált zene megkérdőjelezheti a zenei alkotás hitelességét és eredetiségét, mivel algoritmusok által létrehozott elemekből áll, amelyeket nem emberi érzelmek, hanem adatok és minták vezérelnek.</a:t>
            </a:r>
          </a:p>
          <a:p>
            <a:pPr marL="285750" indent="-285750">
              <a:buFont typeface="Arial" panose="020B0604020202020204" pitchFamily="34" charset="0"/>
              <a:buChar char="•"/>
            </a:pPr>
            <a:r>
              <a:rPr lang="hu-HU" b="1" dirty="0">
                <a:latin typeface="Futura" panose="01000000000000000000" pitchFamily="2" charset="0"/>
              </a:rPr>
              <a:t>Kreatív kihívások elvesztése:</a:t>
            </a:r>
            <a:r>
              <a:rPr lang="hu-HU" dirty="0">
                <a:latin typeface="Futura" panose="01000000000000000000" pitchFamily="2" charset="0"/>
              </a:rPr>
              <a:t> Az AI által generált zene könnyen belesimulhat a megszokott mintákba és nem kockáztat olyan mértékben, mint az emberi zeneszerzők, így az eredetiséget és az innovációt korlátozhatja.</a:t>
            </a:r>
          </a:p>
        </p:txBody>
      </p:sp>
    </p:spTree>
    <p:extLst>
      <p:ext uri="{BB962C8B-B14F-4D97-AF65-F5344CB8AC3E}">
        <p14:creationId xmlns:p14="http://schemas.microsoft.com/office/powerpoint/2010/main" val="3616023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6A9FFE35-C228-411F-A758-E31694800E21}"/>
              </a:ext>
            </a:extLst>
          </p:cNvPr>
          <p:cNvSpPr txBox="1"/>
          <p:nvPr/>
        </p:nvSpPr>
        <p:spPr>
          <a:xfrm>
            <a:off x="4787090" y="625438"/>
            <a:ext cx="2617820" cy="646331"/>
          </a:xfrm>
          <a:prstGeom prst="rect">
            <a:avLst/>
          </a:prstGeom>
          <a:noFill/>
        </p:spPr>
        <p:txBody>
          <a:bodyPr wrap="square" rtlCol="0">
            <a:spAutoFit/>
          </a:bodyPr>
          <a:lstStyle/>
          <a:p>
            <a:pPr algn="ctr"/>
            <a:r>
              <a:rPr lang="hu-HU" sz="3600" dirty="0">
                <a:latin typeface="Futura" panose="01000000000000000000" pitchFamily="2" charset="0"/>
              </a:rPr>
              <a:t>konklúzió</a:t>
            </a:r>
            <a:endParaRPr lang="hu-HU" sz="2800" dirty="0">
              <a:latin typeface="Futura" panose="01000000000000000000" pitchFamily="2" charset="0"/>
            </a:endParaRPr>
          </a:p>
        </p:txBody>
      </p:sp>
      <p:sp>
        <p:nvSpPr>
          <p:cNvPr id="8" name="Szövegdoboz 7">
            <a:extLst>
              <a:ext uri="{FF2B5EF4-FFF2-40B4-BE49-F238E27FC236}">
                <a16:creationId xmlns:a16="http://schemas.microsoft.com/office/drawing/2014/main" id="{7D862773-9043-4FAA-855E-10D167D61D30}"/>
              </a:ext>
            </a:extLst>
          </p:cNvPr>
          <p:cNvSpPr txBox="1"/>
          <p:nvPr/>
        </p:nvSpPr>
        <p:spPr>
          <a:xfrm>
            <a:off x="3047036" y="2058665"/>
            <a:ext cx="6094070" cy="2709781"/>
          </a:xfrm>
          <a:prstGeom prst="rect">
            <a:avLst/>
          </a:prstGeom>
          <a:noFill/>
        </p:spPr>
        <p:txBody>
          <a:bodyPr wrap="square">
            <a:spAutoFit/>
          </a:bodyPr>
          <a:lstStyle/>
          <a:p>
            <a:pPr algn="just">
              <a:lnSpc>
                <a:spcPct val="107000"/>
              </a:lnSpc>
              <a:spcAft>
                <a:spcPts val="800"/>
              </a:spcAft>
            </a:pPr>
            <a:r>
              <a:rPr lang="hu-HU" sz="2000" dirty="0">
                <a:effectLst/>
                <a:latin typeface="Futura" panose="01000000000000000000" pitchFamily="2" charset="0"/>
                <a:ea typeface="Calibri" panose="020F0502020204030204" pitchFamily="34" charset="0"/>
              </a:rPr>
              <a:t>Az AI-alapú zeneszerzés számos előnnyel jár, beleértve a kreativitás új forrásait és a zenei sokoldalúság növekedését. Ugyanakkor kétségek merülnek fel az érzelmi mélység és az alkotás hitelességével kapcsolatban. Fontos felismerni, hogy az AI által generált zene nem helyettesítheti teljes mértékben az emberi alkotói folyamatot, hanem inkább </a:t>
            </a:r>
            <a:r>
              <a:rPr lang="hu-HU" sz="2000" b="1" dirty="0">
                <a:effectLst/>
                <a:latin typeface="Futura" panose="01000000000000000000" pitchFamily="2" charset="0"/>
                <a:ea typeface="Calibri" panose="020F0502020204030204" pitchFamily="34" charset="0"/>
              </a:rPr>
              <a:t>kiegészíti</a:t>
            </a:r>
            <a:r>
              <a:rPr lang="hu-HU" sz="2000" dirty="0">
                <a:effectLst/>
                <a:latin typeface="Futura" panose="01000000000000000000" pitchFamily="2" charset="0"/>
                <a:ea typeface="Calibri" panose="020F0502020204030204" pitchFamily="34" charset="0"/>
              </a:rPr>
              <a:t> azt. Az AI technológia továbbra is megosztó része lesz a zenei iparnak.</a:t>
            </a:r>
          </a:p>
        </p:txBody>
      </p:sp>
    </p:spTree>
    <p:extLst>
      <p:ext uri="{BB962C8B-B14F-4D97-AF65-F5344CB8AC3E}">
        <p14:creationId xmlns:p14="http://schemas.microsoft.com/office/powerpoint/2010/main" val="2292677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4D2D00B7-D7BA-4E82-BCAA-898ECB7CFEC6}"/>
              </a:ext>
            </a:extLst>
          </p:cNvPr>
          <p:cNvSpPr txBox="1"/>
          <p:nvPr/>
        </p:nvSpPr>
        <p:spPr>
          <a:xfrm>
            <a:off x="4787090" y="833782"/>
            <a:ext cx="2617820" cy="1446550"/>
          </a:xfrm>
          <a:prstGeom prst="rect">
            <a:avLst/>
          </a:prstGeom>
          <a:noFill/>
        </p:spPr>
        <p:txBody>
          <a:bodyPr wrap="square" rtlCol="0">
            <a:spAutoFit/>
          </a:bodyPr>
          <a:lstStyle/>
          <a:p>
            <a:pPr algn="ctr"/>
            <a:r>
              <a:rPr lang="hu-HU" sz="4400" dirty="0">
                <a:latin typeface="Futura" panose="01000000000000000000" pitchFamily="2" charset="0"/>
              </a:rPr>
              <a:t>Személyes vélemény</a:t>
            </a:r>
            <a:endParaRPr lang="hu-HU" sz="3600" dirty="0">
              <a:latin typeface="Futura" panose="01000000000000000000" pitchFamily="2" charset="0"/>
            </a:endParaRPr>
          </a:p>
        </p:txBody>
      </p:sp>
      <p:sp>
        <p:nvSpPr>
          <p:cNvPr id="3" name="Szövegdoboz 2">
            <a:extLst>
              <a:ext uri="{FF2B5EF4-FFF2-40B4-BE49-F238E27FC236}">
                <a16:creationId xmlns:a16="http://schemas.microsoft.com/office/drawing/2014/main" id="{3B049511-36AD-435D-84FA-9D8299A9B3D1}"/>
              </a:ext>
            </a:extLst>
          </p:cNvPr>
          <p:cNvSpPr txBox="1"/>
          <p:nvPr/>
        </p:nvSpPr>
        <p:spPr>
          <a:xfrm>
            <a:off x="2949130" y="3429000"/>
            <a:ext cx="6293740" cy="646331"/>
          </a:xfrm>
          <a:prstGeom prst="rect">
            <a:avLst/>
          </a:prstGeom>
          <a:noFill/>
        </p:spPr>
        <p:txBody>
          <a:bodyPr wrap="square" rtlCol="0">
            <a:spAutoFit/>
          </a:bodyPr>
          <a:lstStyle/>
          <a:p>
            <a:pPr algn="ctr"/>
            <a:r>
              <a:rPr lang="hu-HU" sz="3600" dirty="0">
                <a:latin typeface="Futura" panose="01000000000000000000" pitchFamily="2" charset="0"/>
              </a:rPr>
              <a:t>„Ez is csak egy újabb kategória”</a:t>
            </a:r>
            <a:endParaRPr lang="hu-HU" sz="2800" dirty="0">
              <a:latin typeface="Futura" panose="01000000000000000000" pitchFamily="2" charset="0"/>
            </a:endParaRPr>
          </a:p>
        </p:txBody>
      </p:sp>
    </p:spTree>
    <p:extLst>
      <p:ext uri="{BB962C8B-B14F-4D97-AF65-F5344CB8AC3E}">
        <p14:creationId xmlns:p14="http://schemas.microsoft.com/office/powerpoint/2010/main" val="3790082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3201ED7C-73E1-46C6-A56D-3192FA9D7003}"/>
              </a:ext>
            </a:extLst>
          </p:cNvPr>
          <p:cNvSpPr txBox="1"/>
          <p:nvPr/>
        </p:nvSpPr>
        <p:spPr>
          <a:xfrm>
            <a:off x="719560" y="3013502"/>
            <a:ext cx="10752881" cy="830997"/>
          </a:xfrm>
          <a:prstGeom prst="rect">
            <a:avLst/>
          </a:prstGeom>
          <a:noFill/>
        </p:spPr>
        <p:txBody>
          <a:bodyPr wrap="square">
            <a:spAutoFit/>
          </a:bodyPr>
          <a:lstStyle/>
          <a:p>
            <a:r>
              <a:rPr lang="hu-HU" sz="2400" dirty="0">
                <a:latin typeface="Futura" panose="01000000000000000000" pitchFamily="2" charset="0"/>
              </a:rPr>
              <a:t>„Ősi ugyan a könyv, de felülmúlhatatlan is, és az olvasók sohasem fogják cserbenhagyni. Megmaradnak kisebbségnek, de megmaradnak.”</a:t>
            </a:r>
          </a:p>
        </p:txBody>
      </p:sp>
      <p:sp>
        <p:nvSpPr>
          <p:cNvPr id="5" name="Szövegdoboz 4">
            <a:extLst>
              <a:ext uri="{FF2B5EF4-FFF2-40B4-BE49-F238E27FC236}">
                <a16:creationId xmlns:a16="http://schemas.microsoft.com/office/drawing/2014/main" id="{EC90E13E-6C9A-4B75-8493-444BB3A0E9FE}"/>
              </a:ext>
            </a:extLst>
          </p:cNvPr>
          <p:cNvSpPr txBox="1"/>
          <p:nvPr/>
        </p:nvSpPr>
        <p:spPr>
          <a:xfrm>
            <a:off x="9362905" y="4545705"/>
            <a:ext cx="1801968" cy="461665"/>
          </a:xfrm>
          <a:prstGeom prst="rect">
            <a:avLst/>
          </a:prstGeom>
          <a:noFill/>
        </p:spPr>
        <p:txBody>
          <a:bodyPr wrap="none" rtlCol="0">
            <a:spAutoFit/>
          </a:bodyPr>
          <a:lstStyle/>
          <a:p>
            <a:r>
              <a:rPr lang="hu-HU" sz="2400" i="1" dirty="0">
                <a:latin typeface="Futura" panose="01000000000000000000" pitchFamily="2" charset="0"/>
              </a:rPr>
              <a:t>-Isaac </a:t>
            </a:r>
            <a:r>
              <a:rPr lang="hu-HU" sz="2400" i="1" dirty="0" err="1">
                <a:latin typeface="Futura" panose="01000000000000000000" pitchFamily="2" charset="0"/>
              </a:rPr>
              <a:t>Asimov</a:t>
            </a:r>
            <a:endParaRPr lang="hu-HU" sz="2400" i="1" dirty="0">
              <a:latin typeface="Futura" panose="01000000000000000000" pitchFamily="2" charset="0"/>
            </a:endParaRPr>
          </a:p>
        </p:txBody>
      </p:sp>
    </p:spTree>
    <p:extLst>
      <p:ext uri="{BB962C8B-B14F-4D97-AF65-F5344CB8AC3E}">
        <p14:creationId xmlns:p14="http://schemas.microsoft.com/office/powerpoint/2010/main" val="384106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övegdoboz 5">
            <a:extLst>
              <a:ext uri="{FF2B5EF4-FFF2-40B4-BE49-F238E27FC236}">
                <a16:creationId xmlns:a16="http://schemas.microsoft.com/office/drawing/2014/main" id="{6A3AD5CF-C7BA-4614-942C-192B1C5D79BA}"/>
              </a:ext>
            </a:extLst>
          </p:cNvPr>
          <p:cNvSpPr txBox="1"/>
          <p:nvPr/>
        </p:nvSpPr>
        <p:spPr>
          <a:xfrm>
            <a:off x="9118600" y="501880"/>
            <a:ext cx="2468176" cy="923330"/>
          </a:xfrm>
          <a:prstGeom prst="rect">
            <a:avLst/>
          </a:prstGeom>
          <a:noFill/>
        </p:spPr>
        <p:txBody>
          <a:bodyPr wrap="none" rtlCol="0">
            <a:spAutoFit/>
          </a:bodyPr>
          <a:lstStyle/>
          <a:p>
            <a:r>
              <a:rPr lang="hu-HU" sz="5400" dirty="0">
                <a:latin typeface="Futura" panose="01000000000000000000" pitchFamily="2" charset="0"/>
              </a:rPr>
              <a:t>Tartalom</a:t>
            </a:r>
          </a:p>
        </p:txBody>
      </p:sp>
      <p:sp>
        <p:nvSpPr>
          <p:cNvPr id="7" name="Szövegdoboz 6">
            <a:extLst>
              <a:ext uri="{FF2B5EF4-FFF2-40B4-BE49-F238E27FC236}">
                <a16:creationId xmlns:a16="http://schemas.microsoft.com/office/drawing/2014/main" id="{B9F9EE9F-1435-47E1-BC4D-59AC172D62A3}"/>
              </a:ext>
            </a:extLst>
          </p:cNvPr>
          <p:cNvSpPr txBox="1"/>
          <p:nvPr/>
        </p:nvSpPr>
        <p:spPr>
          <a:xfrm>
            <a:off x="1180376" y="1715658"/>
            <a:ext cx="1733873" cy="523220"/>
          </a:xfrm>
          <a:prstGeom prst="rect">
            <a:avLst/>
          </a:prstGeom>
          <a:noFill/>
        </p:spPr>
        <p:txBody>
          <a:bodyPr wrap="none" rtlCol="0">
            <a:spAutoFit/>
          </a:bodyPr>
          <a:lstStyle/>
          <a:p>
            <a:r>
              <a:rPr lang="hu-HU" sz="2800" dirty="0">
                <a:latin typeface="Futura" panose="01000000000000000000" pitchFamily="2" charset="0"/>
              </a:rPr>
              <a:t>Alan Turing</a:t>
            </a:r>
          </a:p>
        </p:txBody>
      </p:sp>
      <p:sp>
        <p:nvSpPr>
          <p:cNvPr id="8" name="Szövegdoboz 7">
            <a:extLst>
              <a:ext uri="{FF2B5EF4-FFF2-40B4-BE49-F238E27FC236}">
                <a16:creationId xmlns:a16="http://schemas.microsoft.com/office/drawing/2014/main" id="{10E3B0D1-E2FF-44C0-801D-E6D34EDD77BA}"/>
              </a:ext>
            </a:extLst>
          </p:cNvPr>
          <p:cNvSpPr txBox="1"/>
          <p:nvPr/>
        </p:nvSpPr>
        <p:spPr>
          <a:xfrm>
            <a:off x="1921995" y="2568596"/>
            <a:ext cx="2935740" cy="584775"/>
          </a:xfrm>
          <a:prstGeom prst="rect">
            <a:avLst/>
          </a:prstGeom>
          <a:noFill/>
        </p:spPr>
        <p:txBody>
          <a:bodyPr wrap="none" rtlCol="0">
            <a:spAutoFit/>
          </a:bodyPr>
          <a:lstStyle/>
          <a:p>
            <a:r>
              <a:rPr lang="hu-HU" sz="3200" dirty="0">
                <a:latin typeface="Futura" panose="01000000000000000000" pitchFamily="2" charset="0"/>
              </a:rPr>
              <a:t>Manchester Baby</a:t>
            </a:r>
          </a:p>
        </p:txBody>
      </p:sp>
      <p:sp>
        <p:nvSpPr>
          <p:cNvPr id="9" name="Szövegdoboz 8">
            <a:extLst>
              <a:ext uri="{FF2B5EF4-FFF2-40B4-BE49-F238E27FC236}">
                <a16:creationId xmlns:a16="http://schemas.microsoft.com/office/drawing/2014/main" id="{391C62C1-3B36-45B9-9785-42FFA880F047}"/>
              </a:ext>
            </a:extLst>
          </p:cNvPr>
          <p:cNvSpPr txBox="1"/>
          <p:nvPr/>
        </p:nvSpPr>
        <p:spPr>
          <a:xfrm>
            <a:off x="2878219" y="3483089"/>
            <a:ext cx="3959033" cy="646331"/>
          </a:xfrm>
          <a:prstGeom prst="rect">
            <a:avLst/>
          </a:prstGeom>
          <a:noFill/>
        </p:spPr>
        <p:txBody>
          <a:bodyPr wrap="none" rtlCol="0">
            <a:spAutoFit/>
          </a:bodyPr>
          <a:lstStyle/>
          <a:p>
            <a:r>
              <a:rPr lang="hu-HU" sz="3600" dirty="0">
                <a:effectLst/>
                <a:latin typeface="Futura" panose="01000000000000000000" pitchFamily="2" charset="0"/>
                <a:ea typeface="Calibri" panose="020F0502020204030204" pitchFamily="34" charset="0"/>
                <a:cs typeface="Times New Roman" panose="02020603050405020304" pitchFamily="18" charset="0"/>
              </a:rPr>
              <a:t>Christopher </a:t>
            </a:r>
            <a:r>
              <a:rPr lang="hu-HU" sz="3600" dirty="0" err="1">
                <a:effectLst/>
                <a:latin typeface="Futura" panose="01000000000000000000" pitchFamily="2" charset="0"/>
                <a:ea typeface="Calibri" panose="020F0502020204030204" pitchFamily="34" charset="0"/>
                <a:cs typeface="Times New Roman" panose="02020603050405020304" pitchFamily="18" charset="0"/>
              </a:rPr>
              <a:t>Strachey</a:t>
            </a:r>
            <a:r>
              <a:rPr lang="hu-HU" sz="3600" dirty="0">
                <a:effectLst/>
                <a:latin typeface="Futura" panose="01000000000000000000" pitchFamily="2" charset="0"/>
                <a:ea typeface="Calibri" panose="020F0502020204030204" pitchFamily="34" charset="0"/>
                <a:cs typeface="Times New Roman" panose="02020603050405020304" pitchFamily="18" charset="0"/>
              </a:rPr>
              <a:t> </a:t>
            </a:r>
            <a:endParaRPr lang="hu-HU" sz="4800" dirty="0">
              <a:latin typeface="Futura" panose="01000000000000000000" pitchFamily="2" charset="0"/>
            </a:endParaRPr>
          </a:p>
        </p:txBody>
      </p:sp>
      <p:sp>
        <p:nvSpPr>
          <p:cNvPr id="11" name="Szövegdoboz 10">
            <a:extLst>
              <a:ext uri="{FF2B5EF4-FFF2-40B4-BE49-F238E27FC236}">
                <a16:creationId xmlns:a16="http://schemas.microsoft.com/office/drawing/2014/main" id="{F64F1BEB-9DC4-4C4F-B495-4B4B5EB7C7F2}"/>
              </a:ext>
            </a:extLst>
          </p:cNvPr>
          <p:cNvSpPr txBox="1"/>
          <p:nvPr/>
        </p:nvSpPr>
        <p:spPr>
          <a:xfrm>
            <a:off x="4983052" y="4467651"/>
            <a:ext cx="3708400" cy="707886"/>
          </a:xfrm>
          <a:prstGeom prst="rect">
            <a:avLst/>
          </a:prstGeom>
          <a:noFill/>
        </p:spPr>
        <p:txBody>
          <a:bodyPr wrap="square">
            <a:spAutoFit/>
          </a:bodyPr>
          <a:lstStyle/>
          <a:p>
            <a:r>
              <a:rPr lang="hu-HU" sz="4000" dirty="0">
                <a:effectLst/>
                <a:latin typeface="Futura" panose="01000000000000000000" pitchFamily="2" charset="0"/>
                <a:ea typeface="Calibri" panose="020F0502020204030204" pitchFamily="34" charset="0"/>
                <a:cs typeface="Times New Roman" panose="02020603050405020304" pitchFamily="18" charset="0"/>
              </a:rPr>
              <a:t>Max </a:t>
            </a:r>
            <a:r>
              <a:rPr lang="hu-HU" sz="4000" dirty="0" err="1">
                <a:effectLst/>
                <a:latin typeface="Futura" panose="01000000000000000000" pitchFamily="2" charset="0"/>
                <a:ea typeface="Calibri" panose="020F0502020204030204" pitchFamily="34" charset="0"/>
                <a:cs typeface="Times New Roman" panose="02020603050405020304" pitchFamily="18" charset="0"/>
              </a:rPr>
              <a:t>Mathews</a:t>
            </a:r>
            <a:endParaRPr lang="hu-HU" sz="4000" dirty="0">
              <a:latin typeface="Futura" panose="01000000000000000000" pitchFamily="2" charset="0"/>
            </a:endParaRPr>
          </a:p>
        </p:txBody>
      </p:sp>
      <p:sp>
        <p:nvSpPr>
          <p:cNvPr id="12" name="Szövegdoboz 11">
            <a:extLst>
              <a:ext uri="{FF2B5EF4-FFF2-40B4-BE49-F238E27FC236}">
                <a16:creationId xmlns:a16="http://schemas.microsoft.com/office/drawing/2014/main" id="{A02EE0D7-15D0-41B5-9A9F-2005CE2284A9}"/>
              </a:ext>
            </a:extLst>
          </p:cNvPr>
          <p:cNvSpPr txBox="1"/>
          <p:nvPr/>
        </p:nvSpPr>
        <p:spPr>
          <a:xfrm>
            <a:off x="6184900" y="5513769"/>
            <a:ext cx="5867400" cy="769441"/>
          </a:xfrm>
          <a:prstGeom prst="rect">
            <a:avLst/>
          </a:prstGeom>
          <a:noFill/>
        </p:spPr>
        <p:txBody>
          <a:bodyPr wrap="square">
            <a:spAutoFit/>
          </a:bodyPr>
          <a:lstStyle/>
          <a:p>
            <a:r>
              <a:rPr lang="hu-HU" sz="4400" dirty="0">
                <a:effectLst/>
                <a:latin typeface="Futura" panose="01000000000000000000" pitchFamily="2" charset="0"/>
                <a:ea typeface="Calibri" panose="020F0502020204030204" pitchFamily="34" charset="0"/>
                <a:cs typeface="Times New Roman" panose="02020603050405020304" pitchFamily="18" charset="0"/>
              </a:rPr>
              <a:t>Drake vagy nem Drake?</a:t>
            </a:r>
            <a:endParaRPr lang="hu-HU" sz="4400" dirty="0">
              <a:latin typeface="Futura" panose="01000000000000000000" pitchFamily="2" charset="0"/>
            </a:endParaRPr>
          </a:p>
        </p:txBody>
      </p:sp>
      <p:pic>
        <p:nvPicPr>
          <p:cNvPr id="14" name="Kép 13">
            <a:extLst>
              <a:ext uri="{FF2B5EF4-FFF2-40B4-BE49-F238E27FC236}">
                <a16:creationId xmlns:a16="http://schemas.microsoft.com/office/drawing/2014/main" id="{73005FF7-F96F-4729-B25F-E8ECA04CC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40933" flipH="1">
            <a:off x="-1643382" y="-1161931"/>
            <a:ext cx="4741779" cy="3959200"/>
          </a:xfrm>
          <a:prstGeom prst="rect">
            <a:avLst/>
          </a:prstGeom>
        </p:spPr>
      </p:pic>
    </p:spTree>
    <p:extLst>
      <p:ext uri="{BB962C8B-B14F-4D97-AF65-F5344CB8AC3E}">
        <p14:creationId xmlns:p14="http://schemas.microsoft.com/office/powerpoint/2010/main" val="1031623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0-#ppt_w/2"/>
                                          </p:val>
                                        </p:tav>
                                        <p:tav tm="100000">
                                          <p:val>
                                            <p:strVal val="#ppt_x"/>
                                          </p:val>
                                        </p:tav>
                                      </p:tavLst>
                                    </p:anim>
                                    <p:anim calcmode="lin" valueType="num">
                                      <p:cBhvr additive="base">
                                        <p:cTn id="8" dur="2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2437FA6E-943C-4334-BDD3-B636456B15AC}"/>
              </a:ext>
            </a:extLst>
          </p:cNvPr>
          <p:cNvSpPr txBox="1"/>
          <p:nvPr/>
        </p:nvSpPr>
        <p:spPr>
          <a:xfrm>
            <a:off x="1384862" y="2875002"/>
            <a:ext cx="9422277" cy="1107996"/>
          </a:xfrm>
          <a:prstGeom prst="rect">
            <a:avLst/>
          </a:prstGeom>
          <a:noFill/>
        </p:spPr>
        <p:txBody>
          <a:bodyPr wrap="square" rtlCol="0">
            <a:spAutoFit/>
          </a:bodyPr>
          <a:lstStyle/>
          <a:p>
            <a:pPr algn="ctr"/>
            <a:r>
              <a:rPr lang="hu-HU" sz="6600" dirty="0">
                <a:latin typeface="Futura" panose="01000000000000000000" pitchFamily="2" charset="0"/>
              </a:rPr>
              <a:t>Köszönöm a figyelmet!</a:t>
            </a:r>
            <a:endParaRPr lang="hu-HU" sz="5400" dirty="0">
              <a:latin typeface="Futura" panose="01000000000000000000" pitchFamily="2" charset="0"/>
            </a:endParaRPr>
          </a:p>
        </p:txBody>
      </p:sp>
    </p:spTree>
    <p:extLst>
      <p:ext uri="{BB962C8B-B14F-4D97-AF65-F5344CB8AC3E}">
        <p14:creationId xmlns:p14="http://schemas.microsoft.com/office/powerpoint/2010/main" val="3630019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4698278" y="588318"/>
            <a:ext cx="2795445" cy="646331"/>
          </a:xfrm>
          <a:prstGeom prst="rect">
            <a:avLst/>
          </a:prstGeom>
          <a:noFill/>
        </p:spPr>
        <p:txBody>
          <a:bodyPr wrap="none" rtlCol="0">
            <a:spAutoFit/>
          </a:bodyPr>
          <a:lstStyle/>
          <a:p>
            <a:r>
              <a:rPr lang="hu-HU" sz="3600" dirty="0">
                <a:latin typeface="Futura" panose="01000000000000000000" pitchFamily="2" charset="0"/>
              </a:rPr>
              <a:t>II. Világháború</a:t>
            </a:r>
          </a:p>
        </p:txBody>
      </p:sp>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0876" y="1660358"/>
            <a:ext cx="6190247" cy="3537284"/>
          </a:xfrm>
          <a:prstGeom prst="rect">
            <a:avLst/>
          </a:prstGeom>
          <a:ln>
            <a:noFill/>
          </a:ln>
          <a:effectLst>
            <a:outerShdw blurRad="190500" algn="tl" rotWithShape="0">
              <a:srgbClr val="000000">
                <a:alpha val="70000"/>
              </a:srgbClr>
            </a:outerShdw>
          </a:effectLst>
        </p:spPr>
      </p:pic>
      <p:pic>
        <p:nvPicPr>
          <p:cNvPr id="9" name="Kép 8">
            <a:extLst>
              <a:ext uri="{FF2B5EF4-FFF2-40B4-BE49-F238E27FC236}">
                <a16:creationId xmlns:a16="http://schemas.microsoft.com/office/drawing/2014/main" id="{BF89939D-C831-407D-8E06-7AE522918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9925" y="-483370"/>
            <a:ext cx="3436037" cy="3436037"/>
          </a:xfrm>
          <a:prstGeom prst="rect">
            <a:avLst/>
          </a:prstGeom>
        </p:spPr>
      </p:pic>
    </p:spTree>
    <p:extLst>
      <p:ext uri="{BB962C8B-B14F-4D97-AF65-F5344CB8AC3E}">
        <p14:creationId xmlns:p14="http://schemas.microsoft.com/office/powerpoint/2010/main" val="3241687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p:cNvPicPr>
            <a:picLocks noChangeAspect="1"/>
          </p:cNvPicPr>
          <p:nvPr/>
        </p:nvPicPr>
        <p:blipFill rotWithShape="1">
          <a:blip r:embed="rId2"/>
          <a:srcRect r="951" b="1119"/>
          <a:stretch/>
        </p:blipFill>
        <p:spPr>
          <a:xfrm>
            <a:off x="1053815" y="539705"/>
            <a:ext cx="4363574" cy="4361278"/>
          </a:xfrm>
          <a:prstGeom prst="rect">
            <a:avLst/>
          </a:prstGeom>
          <a:ln>
            <a:noFill/>
          </a:ln>
          <a:effectLst>
            <a:outerShdw blurRad="190500" algn="tl" rotWithShape="0">
              <a:srgbClr val="000000">
                <a:alpha val="70000"/>
              </a:srgbClr>
            </a:outerShdw>
          </a:effectLst>
        </p:spPr>
      </p:pic>
      <p:sp>
        <p:nvSpPr>
          <p:cNvPr id="7" name="Szövegdoboz 6"/>
          <p:cNvSpPr txBox="1"/>
          <p:nvPr/>
        </p:nvSpPr>
        <p:spPr>
          <a:xfrm>
            <a:off x="2091063" y="5262038"/>
            <a:ext cx="2256579" cy="658746"/>
          </a:xfrm>
          <a:prstGeom prst="rect">
            <a:avLst/>
          </a:prstGeom>
          <a:noFill/>
        </p:spPr>
        <p:txBody>
          <a:bodyPr wrap="square" rtlCol="0">
            <a:spAutoFit/>
          </a:bodyPr>
          <a:lstStyle/>
          <a:p>
            <a:r>
              <a:rPr lang="hu-HU" sz="3600" dirty="0">
                <a:latin typeface="Futura" panose="01000000000000000000" pitchFamily="2" charset="0"/>
              </a:rPr>
              <a:t>Alan Turing</a:t>
            </a:r>
          </a:p>
        </p:txBody>
      </p:sp>
      <p:pic>
        <p:nvPicPr>
          <p:cNvPr id="3" name="Kép 2">
            <a:extLst>
              <a:ext uri="{FF2B5EF4-FFF2-40B4-BE49-F238E27FC236}">
                <a16:creationId xmlns:a16="http://schemas.microsoft.com/office/drawing/2014/main" id="{3E653296-F5DD-44FB-A41A-1014BF1B8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719508"/>
            <a:ext cx="5238750" cy="4181475"/>
          </a:xfrm>
          <a:prstGeom prst="rect">
            <a:avLst/>
          </a:prstGeom>
        </p:spPr>
      </p:pic>
      <p:sp>
        <p:nvSpPr>
          <p:cNvPr id="4" name="Szövegdoboz 3">
            <a:extLst>
              <a:ext uri="{FF2B5EF4-FFF2-40B4-BE49-F238E27FC236}">
                <a16:creationId xmlns:a16="http://schemas.microsoft.com/office/drawing/2014/main" id="{08B8044A-E902-454B-A282-D86C5918093A}"/>
              </a:ext>
            </a:extLst>
          </p:cNvPr>
          <p:cNvSpPr txBox="1"/>
          <p:nvPr/>
        </p:nvSpPr>
        <p:spPr>
          <a:xfrm>
            <a:off x="7566759" y="5274453"/>
            <a:ext cx="2297232" cy="646331"/>
          </a:xfrm>
          <a:prstGeom prst="rect">
            <a:avLst/>
          </a:prstGeom>
          <a:noFill/>
        </p:spPr>
        <p:txBody>
          <a:bodyPr wrap="none" rtlCol="0">
            <a:spAutoFit/>
          </a:bodyPr>
          <a:lstStyle/>
          <a:p>
            <a:r>
              <a:rPr lang="hu-HU" sz="3600" dirty="0">
                <a:latin typeface="Futura" panose="01000000000000000000" pitchFamily="2" charset="0"/>
              </a:rPr>
              <a:t>Enigma gép</a:t>
            </a:r>
          </a:p>
        </p:txBody>
      </p:sp>
      <p:pic>
        <p:nvPicPr>
          <p:cNvPr id="9" name="Kép 8">
            <a:extLst>
              <a:ext uri="{FF2B5EF4-FFF2-40B4-BE49-F238E27FC236}">
                <a16:creationId xmlns:a16="http://schemas.microsoft.com/office/drawing/2014/main" id="{56148C98-0CEE-42AA-AB5F-75CB4F475E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159584">
            <a:off x="5949196" y="1103450"/>
            <a:ext cx="1650834" cy="1227104"/>
          </a:xfrm>
          <a:prstGeom prst="rect">
            <a:avLst/>
          </a:prstGeom>
        </p:spPr>
      </p:pic>
    </p:spTree>
    <p:extLst>
      <p:ext uri="{BB962C8B-B14F-4D97-AF65-F5344CB8AC3E}">
        <p14:creationId xmlns:p14="http://schemas.microsoft.com/office/powerpoint/2010/main" val="1534119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 presetClass="entr" presetSubtype="1"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2000" fill="hold"/>
                                        <p:tgtEl>
                                          <p:spTgt spid="9"/>
                                        </p:tgtEl>
                                        <p:attrNameLst>
                                          <p:attrName>ppt_x</p:attrName>
                                        </p:attrNameLst>
                                      </p:cBhvr>
                                      <p:tavLst>
                                        <p:tav tm="0">
                                          <p:val>
                                            <p:strVal val="#ppt_x"/>
                                          </p:val>
                                        </p:tav>
                                        <p:tav tm="100000">
                                          <p:val>
                                            <p:strVal val="#ppt_x"/>
                                          </p:val>
                                        </p:tav>
                                      </p:tavLst>
                                    </p:anim>
                                    <p:anim calcmode="lin" valueType="num">
                                      <p:cBhvr additive="base">
                                        <p:cTn id="15" dur="2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F81FD04A-C97C-4DCC-B34E-5CB139D54E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655" y="578365"/>
            <a:ext cx="9104690" cy="5701270"/>
          </a:xfrm>
          <a:prstGeom prst="rect">
            <a:avLst/>
          </a:prstGeom>
          <a:ln>
            <a:noFill/>
          </a:ln>
          <a:effectLst>
            <a:outerShdw blurRad="190500" algn="tl" rotWithShape="0">
              <a:srgbClr val="000000">
                <a:alpha val="70000"/>
              </a:srgbClr>
            </a:outerShdw>
          </a:effectLst>
        </p:spPr>
      </p:pic>
      <p:grpSp>
        <p:nvGrpSpPr>
          <p:cNvPr id="12" name="Csoportba foglalás 11">
            <a:extLst>
              <a:ext uri="{FF2B5EF4-FFF2-40B4-BE49-F238E27FC236}">
                <a16:creationId xmlns:a16="http://schemas.microsoft.com/office/drawing/2014/main" id="{B680F24F-25A1-4898-8306-6ADCAECC2AD2}"/>
              </a:ext>
            </a:extLst>
          </p:cNvPr>
          <p:cNvGrpSpPr/>
          <p:nvPr/>
        </p:nvGrpSpPr>
        <p:grpSpPr>
          <a:xfrm>
            <a:off x="0" y="1266518"/>
            <a:ext cx="3373564" cy="4324964"/>
            <a:chOff x="751167" y="2729272"/>
            <a:chExt cx="3373564" cy="4324964"/>
          </a:xfrm>
        </p:grpSpPr>
        <p:pic>
          <p:nvPicPr>
            <p:cNvPr id="6" name="Kép 5">
              <a:extLst>
                <a:ext uri="{FF2B5EF4-FFF2-40B4-BE49-F238E27FC236}">
                  <a16:creationId xmlns:a16="http://schemas.microsoft.com/office/drawing/2014/main" id="{483DD982-C818-4D7B-9C00-5D7393516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167" y="2729272"/>
              <a:ext cx="3211233" cy="4128728"/>
            </a:xfrm>
            <a:prstGeom prst="rect">
              <a:avLst/>
            </a:prstGeom>
            <a:ln>
              <a:noFill/>
            </a:ln>
            <a:effectLst>
              <a:outerShdw blurRad="292100" dist="139700" dir="2700000" algn="tl" rotWithShape="0">
                <a:srgbClr val="333333">
                  <a:alpha val="65000"/>
                </a:srgbClr>
              </a:outerShdw>
            </a:effectLst>
          </p:spPr>
        </p:pic>
        <p:sp>
          <p:nvSpPr>
            <p:cNvPr id="9" name="Szövegdoboz 8">
              <a:extLst>
                <a:ext uri="{FF2B5EF4-FFF2-40B4-BE49-F238E27FC236}">
                  <a16:creationId xmlns:a16="http://schemas.microsoft.com/office/drawing/2014/main" id="{1362D3FE-34E3-4F73-8739-A83DF4CC6476}"/>
                </a:ext>
              </a:extLst>
            </p:cNvPr>
            <p:cNvSpPr txBox="1"/>
            <p:nvPr/>
          </p:nvSpPr>
          <p:spPr>
            <a:xfrm>
              <a:off x="3447623" y="4989872"/>
              <a:ext cx="677108" cy="2064364"/>
            </a:xfrm>
            <a:prstGeom prst="rect">
              <a:avLst/>
            </a:prstGeom>
            <a:noFill/>
          </p:spPr>
          <p:txBody>
            <a:bodyPr vert="vert" wrap="square" rtlCol="0">
              <a:spAutoFit/>
            </a:bodyPr>
            <a:lstStyle/>
            <a:p>
              <a:r>
                <a:rPr lang="hu-HU" sz="3200" dirty="0">
                  <a:solidFill>
                    <a:srgbClr val="F7AA36"/>
                  </a:solidFill>
                  <a:latin typeface="Futura" panose="01000000000000000000" pitchFamily="2" charset="0"/>
                </a:rPr>
                <a:t>Tom </a:t>
              </a:r>
              <a:r>
                <a:rPr lang="hu-HU" sz="3200" dirty="0" err="1">
                  <a:solidFill>
                    <a:srgbClr val="F7AA36"/>
                  </a:solidFill>
                  <a:latin typeface="Futura" panose="01000000000000000000" pitchFamily="2" charset="0"/>
                </a:rPr>
                <a:t>Kilburn</a:t>
              </a:r>
              <a:endParaRPr lang="hu-HU" sz="3200" dirty="0">
                <a:solidFill>
                  <a:srgbClr val="F7AA36"/>
                </a:solidFill>
                <a:latin typeface="Futura" panose="01000000000000000000" pitchFamily="2" charset="0"/>
              </a:endParaRPr>
            </a:p>
          </p:txBody>
        </p:sp>
      </p:grpSp>
      <p:grpSp>
        <p:nvGrpSpPr>
          <p:cNvPr id="13" name="Csoportba foglalás 12">
            <a:extLst>
              <a:ext uri="{FF2B5EF4-FFF2-40B4-BE49-F238E27FC236}">
                <a16:creationId xmlns:a16="http://schemas.microsoft.com/office/drawing/2014/main" id="{0E44C580-DBA9-4586-873B-C2DA7DE5DEE2}"/>
              </a:ext>
            </a:extLst>
          </p:cNvPr>
          <p:cNvGrpSpPr/>
          <p:nvPr/>
        </p:nvGrpSpPr>
        <p:grpSpPr>
          <a:xfrm>
            <a:off x="8642215" y="1266518"/>
            <a:ext cx="3549785" cy="4128728"/>
            <a:chOff x="7891048" y="2729272"/>
            <a:chExt cx="3549785" cy="4128728"/>
          </a:xfrm>
        </p:grpSpPr>
        <p:pic>
          <p:nvPicPr>
            <p:cNvPr id="8" name="Kép 7">
              <a:extLst>
                <a:ext uri="{FF2B5EF4-FFF2-40B4-BE49-F238E27FC236}">
                  <a16:creationId xmlns:a16="http://schemas.microsoft.com/office/drawing/2014/main" id="{B32D7B35-D26D-493D-A188-689E8168B7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044721" y="2729272"/>
              <a:ext cx="3396112" cy="4128728"/>
            </a:xfrm>
            <a:prstGeom prst="rect">
              <a:avLst/>
            </a:prstGeom>
            <a:ln>
              <a:noFill/>
            </a:ln>
            <a:effectLst>
              <a:outerShdw blurRad="292100" dist="139700" dir="2700000" algn="tl" rotWithShape="0">
                <a:srgbClr val="333333">
                  <a:alpha val="65000"/>
                </a:srgbClr>
              </a:outerShdw>
            </a:effectLst>
          </p:spPr>
        </p:pic>
        <p:sp>
          <p:nvSpPr>
            <p:cNvPr id="11" name="Szövegdoboz 10">
              <a:extLst>
                <a:ext uri="{FF2B5EF4-FFF2-40B4-BE49-F238E27FC236}">
                  <a16:creationId xmlns:a16="http://schemas.microsoft.com/office/drawing/2014/main" id="{7B629A43-5502-4BAC-8FB2-C95307D2100C}"/>
                </a:ext>
              </a:extLst>
            </p:cNvPr>
            <p:cNvSpPr txBox="1"/>
            <p:nvPr/>
          </p:nvSpPr>
          <p:spPr>
            <a:xfrm>
              <a:off x="7891048" y="2729272"/>
              <a:ext cx="677108" cy="3768111"/>
            </a:xfrm>
            <a:prstGeom prst="rect">
              <a:avLst/>
            </a:prstGeom>
            <a:noFill/>
          </p:spPr>
          <p:txBody>
            <a:bodyPr vert="vert" wrap="square" rtlCol="0">
              <a:spAutoFit/>
            </a:bodyPr>
            <a:lstStyle/>
            <a:p>
              <a:r>
                <a:rPr lang="hu-HU" sz="3200" dirty="0">
                  <a:latin typeface="Futura" panose="01000000000000000000" pitchFamily="2" charset="0"/>
                </a:rPr>
                <a:t>Freddie Williamson</a:t>
              </a:r>
            </a:p>
          </p:txBody>
        </p:sp>
      </p:grpSp>
      <p:sp>
        <p:nvSpPr>
          <p:cNvPr id="14" name="Szövegdoboz 13">
            <a:extLst>
              <a:ext uri="{FF2B5EF4-FFF2-40B4-BE49-F238E27FC236}">
                <a16:creationId xmlns:a16="http://schemas.microsoft.com/office/drawing/2014/main" id="{43A2F062-D962-46EB-929A-0135FC0D479A}"/>
              </a:ext>
            </a:extLst>
          </p:cNvPr>
          <p:cNvSpPr txBox="1"/>
          <p:nvPr/>
        </p:nvSpPr>
        <p:spPr>
          <a:xfrm>
            <a:off x="4454895" y="0"/>
            <a:ext cx="3282210" cy="646331"/>
          </a:xfrm>
          <a:prstGeom prst="rect">
            <a:avLst/>
          </a:prstGeom>
          <a:noFill/>
        </p:spPr>
        <p:txBody>
          <a:bodyPr wrap="square" rtlCol="0">
            <a:spAutoFit/>
          </a:bodyPr>
          <a:lstStyle/>
          <a:p>
            <a:r>
              <a:rPr lang="hu-HU" sz="3600" dirty="0">
                <a:latin typeface="Futura" panose="01000000000000000000" pitchFamily="2" charset="0"/>
              </a:rPr>
              <a:t>Manchester Baby</a:t>
            </a:r>
          </a:p>
        </p:txBody>
      </p:sp>
      <p:pic>
        <p:nvPicPr>
          <p:cNvPr id="16" name="Kép 15">
            <a:extLst>
              <a:ext uri="{FF2B5EF4-FFF2-40B4-BE49-F238E27FC236}">
                <a16:creationId xmlns:a16="http://schemas.microsoft.com/office/drawing/2014/main" id="{89B34C0D-5E1D-4A46-BBD6-E978DBF026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500402" y="3453331"/>
            <a:ext cx="1191197" cy="4461410"/>
          </a:xfrm>
          <a:prstGeom prst="rect">
            <a:avLst/>
          </a:prstGeom>
        </p:spPr>
      </p:pic>
      <p:pic>
        <p:nvPicPr>
          <p:cNvPr id="20" name="Kép 19">
            <a:extLst>
              <a:ext uri="{FF2B5EF4-FFF2-40B4-BE49-F238E27FC236}">
                <a16:creationId xmlns:a16="http://schemas.microsoft.com/office/drawing/2014/main" id="{AC12A7E7-9190-493F-B273-B099BFBFBF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27531">
            <a:off x="4633840" y="1144491"/>
            <a:ext cx="350497" cy="260533"/>
          </a:xfrm>
          <a:prstGeom prst="rect">
            <a:avLst/>
          </a:prstGeom>
        </p:spPr>
      </p:pic>
      <p:pic>
        <p:nvPicPr>
          <p:cNvPr id="21" name="Kép 20">
            <a:extLst>
              <a:ext uri="{FF2B5EF4-FFF2-40B4-BE49-F238E27FC236}">
                <a16:creationId xmlns:a16="http://schemas.microsoft.com/office/drawing/2014/main" id="{C8D45F0E-CC9A-4FBC-9A03-D73AA422F8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47219" flipH="1">
            <a:off x="5306418" y="1180020"/>
            <a:ext cx="350497" cy="260533"/>
          </a:xfrm>
          <a:prstGeom prst="rect">
            <a:avLst/>
          </a:prstGeom>
        </p:spPr>
      </p:pic>
      <p:pic>
        <p:nvPicPr>
          <p:cNvPr id="23" name="Kép 22">
            <a:extLst>
              <a:ext uri="{FF2B5EF4-FFF2-40B4-BE49-F238E27FC236}">
                <a16:creationId xmlns:a16="http://schemas.microsoft.com/office/drawing/2014/main" id="{903491EB-674E-445E-BCEE-5064C751FD7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846" b="41444"/>
          <a:stretch/>
        </p:blipFill>
        <p:spPr>
          <a:xfrm>
            <a:off x="4943130" y="930920"/>
            <a:ext cx="415877" cy="312094"/>
          </a:xfrm>
          <a:prstGeom prst="rect">
            <a:avLst/>
          </a:prstGeom>
        </p:spPr>
      </p:pic>
    </p:spTree>
    <p:extLst>
      <p:ext uri="{BB962C8B-B14F-4D97-AF65-F5344CB8AC3E}">
        <p14:creationId xmlns:p14="http://schemas.microsoft.com/office/powerpoint/2010/main" val="812846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97FCD9AC-E25E-43D9-B9DF-D819B7073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9321" y="464426"/>
            <a:ext cx="3453357" cy="5929148"/>
          </a:xfrm>
          <a:prstGeom prst="rect">
            <a:avLst/>
          </a:prstGeom>
          <a:ln>
            <a:noFill/>
          </a:ln>
          <a:effectLst>
            <a:outerShdw blurRad="190500" algn="tl" rotWithShape="0">
              <a:srgbClr val="000000">
                <a:alpha val="70000"/>
              </a:srgbClr>
            </a:outerShdw>
          </a:effectLst>
        </p:spPr>
      </p:pic>
      <p:pic>
        <p:nvPicPr>
          <p:cNvPr id="6" name="Kép 5">
            <a:extLst>
              <a:ext uri="{FF2B5EF4-FFF2-40B4-BE49-F238E27FC236}">
                <a16:creationId xmlns:a16="http://schemas.microsoft.com/office/drawing/2014/main" id="{A6C1C369-BC05-44D4-B634-2489B04FF8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451100" y="3175000"/>
            <a:ext cx="4622800" cy="4622800"/>
          </a:xfrm>
          <a:prstGeom prst="rect">
            <a:avLst/>
          </a:prstGeom>
        </p:spPr>
      </p:pic>
    </p:spTree>
    <p:extLst>
      <p:ext uri="{BB962C8B-B14F-4D97-AF65-F5344CB8AC3E}">
        <p14:creationId xmlns:p14="http://schemas.microsoft.com/office/powerpoint/2010/main" val="69536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Csoportba foglalás 9">
            <a:extLst>
              <a:ext uri="{FF2B5EF4-FFF2-40B4-BE49-F238E27FC236}">
                <a16:creationId xmlns:a16="http://schemas.microsoft.com/office/drawing/2014/main" id="{26719E1E-308E-4E98-BE6B-9F2E8F63188C}"/>
              </a:ext>
            </a:extLst>
          </p:cNvPr>
          <p:cNvGrpSpPr/>
          <p:nvPr/>
        </p:nvGrpSpPr>
        <p:grpSpPr>
          <a:xfrm>
            <a:off x="3629025" y="-146572"/>
            <a:ext cx="5930900" cy="5930900"/>
            <a:chOff x="2667000" y="0"/>
            <a:chExt cx="6858000" cy="6858000"/>
          </a:xfrm>
        </p:grpSpPr>
        <p:pic>
          <p:nvPicPr>
            <p:cNvPr id="5" name="Kép 4">
              <a:extLst>
                <a:ext uri="{FF2B5EF4-FFF2-40B4-BE49-F238E27FC236}">
                  <a16:creationId xmlns:a16="http://schemas.microsoft.com/office/drawing/2014/main" id="{7EE273BE-A56C-4A4E-91C7-4FE3E418960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5495" l="10000" r="90000">
                          <a14:foregroundMark x1="12277" y1="94752" x2="26337" y2="95842"/>
                          <a14:foregroundMark x1="26337" y1="95842" x2="71238" y2="93564"/>
                          <a14:foregroundMark x1="71238" y1="93564" x2="81040" y2="95099"/>
                          <a14:foregroundMark x1="81040" y1="95099" x2="89010" y2="94604"/>
                          <a14:foregroundMark x1="89010" y1="94604" x2="80990" y2="91436"/>
                          <a14:foregroundMark x1="80990" y1="91436" x2="25594" y2="92129"/>
                          <a14:foregroundMark x1="25594" y1="92129" x2="22871" y2="86980"/>
                          <a14:foregroundMark x1="10347" y1="96832" x2="29010" y2="96832"/>
                          <a14:foregroundMark x1="29010" y1="96832" x2="80495" y2="95495"/>
                          <a14:foregroundMark x1="80495" y1="95495" x2="87475" y2="95495"/>
                          <a14:foregroundMark x1="35000" y1="40248" x2="35000" y2="40248"/>
                          <a14:foregroundMark x1="34752" y1="40347" x2="34752" y2="40347"/>
                          <a14:foregroundMark x1="35446" y1="39307" x2="34901" y2="39950"/>
                          <a14:foregroundMark x1="52772" y1="34950" x2="52772" y2="34950"/>
                          <a14:backgroundMark x1="42822" y1="40743" x2="42822" y2="40743"/>
                          <a14:backgroundMark x1="52822" y1="34257" x2="53317" y2="34802"/>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pic>
          <p:nvPicPr>
            <p:cNvPr id="7" name="Kép 6">
              <a:extLst>
                <a:ext uri="{FF2B5EF4-FFF2-40B4-BE49-F238E27FC236}">
                  <a16:creationId xmlns:a16="http://schemas.microsoft.com/office/drawing/2014/main" id="{8601C3DC-ABAD-4627-8B1D-11867F6DF6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790" t="-300" r="13019" b="23840"/>
            <a:stretch/>
          </p:blipFill>
          <p:spPr>
            <a:xfrm rot="20868820" flipH="1">
              <a:off x="6050927" y="869627"/>
              <a:ext cx="1516004" cy="1722931"/>
            </a:xfrm>
            <a:prstGeom prst="rect">
              <a:avLst/>
            </a:prstGeom>
          </p:spPr>
        </p:pic>
      </p:grpSp>
      <p:pic>
        <p:nvPicPr>
          <p:cNvPr id="9" name="Kép 8">
            <a:extLst>
              <a:ext uri="{FF2B5EF4-FFF2-40B4-BE49-F238E27FC236}">
                <a16:creationId xmlns:a16="http://schemas.microsoft.com/office/drawing/2014/main" id="{E2A37A4D-201A-49E0-9753-44546DB5EC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62897"/>
            <a:ext cx="12192000" cy="3181350"/>
          </a:xfrm>
          <a:prstGeom prst="rect">
            <a:avLst/>
          </a:prstGeom>
        </p:spPr>
      </p:pic>
      <p:pic>
        <p:nvPicPr>
          <p:cNvPr id="14" name="Kép 13">
            <a:extLst>
              <a:ext uri="{FF2B5EF4-FFF2-40B4-BE49-F238E27FC236}">
                <a16:creationId xmlns:a16="http://schemas.microsoft.com/office/drawing/2014/main" id="{E4089C24-3920-4CE3-A1F1-A932F4B6FD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9825" y="0"/>
            <a:ext cx="1838325" cy="2102659"/>
          </a:xfrm>
          <a:prstGeom prst="rect">
            <a:avLst/>
          </a:prstGeom>
        </p:spPr>
      </p:pic>
    </p:spTree>
    <p:extLst>
      <p:ext uri="{BB962C8B-B14F-4D97-AF65-F5344CB8AC3E}">
        <p14:creationId xmlns:p14="http://schemas.microsoft.com/office/powerpoint/2010/main" val="1984150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3000" fill="hold"/>
                                        <p:tgtEl>
                                          <p:spTgt spid="14"/>
                                        </p:tgtEl>
                                        <p:attrNameLst>
                                          <p:attrName>ppt_x</p:attrName>
                                        </p:attrNameLst>
                                      </p:cBhvr>
                                      <p:tavLst>
                                        <p:tav tm="0">
                                          <p:val>
                                            <p:strVal val="#ppt_x"/>
                                          </p:val>
                                        </p:tav>
                                        <p:tav tm="100000">
                                          <p:val>
                                            <p:strVal val="#ppt_x"/>
                                          </p:val>
                                        </p:tav>
                                      </p:tavLst>
                                    </p:anim>
                                    <p:anim calcmode="lin" valueType="num">
                                      <p:cBhvr additive="base">
                                        <p:cTn id="14" dur="3000" fill="hold"/>
                                        <p:tgtEl>
                                          <p:spTgt spid="14"/>
                                        </p:tgtEl>
                                        <p:attrNameLst>
                                          <p:attrName>ppt_y</p:attrName>
                                        </p:attrNameLst>
                                      </p:cBhvr>
                                      <p:tavLst>
                                        <p:tav tm="0">
                                          <p:val>
                                            <p:strVal val="0-#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3000" fill="hold"/>
                                        <p:tgtEl>
                                          <p:spTgt spid="9"/>
                                        </p:tgtEl>
                                        <p:attrNameLst>
                                          <p:attrName>ppt_x</p:attrName>
                                        </p:attrNameLst>
                                      </p:cBhvr>
                                      <p:tavLst>
                                        <p:tav tm="0">
                                          <p:val>
                                            <p:strVal val="#ppt_x"/>
                                          </p:val>
                                        </p:tav>
                                        <p:tav tm="100000">
                                          <p:val>
                                            <p:strVal val="#ppt_x"/>
                                          </p:val>
                                        </p:tav>
                                      </p:tavLst>
                                    </p:anim>
                                    <p:anim calcmode="lin" valueType="num">
                                      <p:cBhvr additive="base">
                                        <p:cTn id="18" dur="3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ABDE7938-36AB-4842-9580-EFC5D6146F0F}"/>
              </a:ext>
            </a:extLst>
          </p:cNvPr>
          <p:cNvSpPr txBox="1"/>
          <p:nvPr/>
        </p:nvSpPr>
        <p:spPr>
          <a:xfrm>
            <a:off x="4454895" y="295275"/>
            <a:ext cx="3282210" cy="1077218"/>
          </a:xfrm>
          <a:prstGeom prst="rect">
            <a:avLst/>
          </a:prstGeom>
          <a:noFill/>
        </p:spPr>
        <p:txBody>
          <a:bodyPr wrap="square" rtlCol="0">
            <a:spAutoFit/>
          </a:bodyPr>
          <a:lstStyle/>
          <a:p>
            <a:pPr algn="ctr"/>
            <a:r>
              <a:rPr lang="hu-HU" sz="3600" dirty="0">
                <a:latin typeface="Futura" panose="01000000000000000000" pitchFamily="2" charset="0"/>
              </a:rPr>
              <a:t>„HOOT” parancs</a:t>
            </a:r>
          </a:p>
          <a:p>
            <a:pPr algn="ctr"/>
            <a:r>
              <a:rPr lang="hu-HU" sz="2800" b="0" i="0" dirty="0">
                <a:solidFill>
                  <a:srgbClr val="0D0D0D"/>
                </a:solidFill>
                <a:effectLst/>
                <a:latin typeface="IvarText"/>
              </a:rPr>
              <a:t>—11110—</a:t>
            </a:r>
            <a:endParaRPr lang="hu-HU" sz="2800" dirty="0">
              <a:latin typeface="Futura" panose="01000000000000000000" pitchFamily="2" charset="0"/>
            </a:endParaRPr>
          </a:p>
        </p:txBody>
      </p:sp>
      <p:pic>
        <p:nvPicPr>
          <p:cNvPr id="3" name="521 hz">
            <a:hlinkClick r:id="" action="ppaction://media"/>
            <a:extLst>
              <a:ext uri="{FF2B5EF4-FFF2-40B4-BE49-F238E27FC236}">
                <a16:creationId xmlns:a16="http://schemas.microsoft.com/office/drawing/2014/main" id="{DC446D83-7FA8-492C-8D8D-BF34D77DC4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28950" y="3658285"/>
            <a:ext cx="609600" cy="609600"/>
          </a:xfrm>
          <a:prstGeom prst="rect">
            <a:avLst/>
          </a:prstGeom>
        </p:spPr>
      </p:pic>
      <p:sp>
        <p:nvSpPr>
          <p:cNvPr id="4" name="Szövegdoboz 3">
            <a:extLst>
              <a:ext uri="{FF2B5EF4-FFF2-40B4-BE49-F238E27FC236}">
                <a16:creationId xmlns:a16="http://schemas.microsoft.com/office/drawing/2014/main" id="{9FC80713-A559-4C6F-9F55-E336ED99360A}"/>
              </a:ext>
            </a:extLst>
          </p:cNvPr>
          <p:cNvSpPr txBox="1"/>
          <p:nvPr/>
        </p:nvSpPr>
        <p:spPr>
          <a:xfrm>
            <a:off x="1692645" y="2782669"/>
            <a:ext cx="3282210" cy="646331"/>
          </a:xfrm>
          <a:prstGeom prst="rect">
            <a:avLst/>
          </a:prstGeom>
          <a:noFill/>
        </p:spPr>
        <p:txBody>
          <a:bodyPr wrap="square" rtlCol="0">
            <a:spAutoFit/>
          </a:bodyPr>
          <a:lstStyle/>
          <a:p>
            <a:pPr algn="ctr"/>
            <a:r>
              <a:rPr lang="hu-HU" sz="3600" dirty="0">
                <a:latin typeface="Futura" panose="01000000000000000000" pitchFamily="2" charset="0"/>
              </a:rPr>
              <a:t>521Hz</a:t>
            </a:r>
            <a:endParaRPr lang="hu-HU" sz="2800" dirty="0">
              <a:latin typeface="Futura" panose="01000000000000000000" pitchFamily="2" charset="0"/>
            </a:endParaRPr>
          </a:p>
        </p:txBody>
      </p:sp>
      <p:sp>
        <p:nvSpPr>
          <p:cNvPr id="5" name="Szövegdoboz 4">
            <a:extLst>
              <a:ext uri="{FF2B5EF4-FFF2-40B4-BE49-F238E27FC236}">
                <a16:creationId xmlns:a16="http://schemas.microsoft.com/office/drawing/2014/main" id="{E3F63728-BEFA-4C46-B166-BB43657784C2}"/>
              </a:ext>
            </a:extLst>
          </p:cNvPr>
          <p:cNvSpPr txBox="1"/>
          <p:nvPr/>
        </p:nvSpPr>
        <p:spPr>
          <a:xfrm>
            <a:off x="7217145" y="2782669"/>
            <a:ext cx="3282210" cy="646331"/>
          </a:xfrm>
          <a:prstGeom prst="rect">
            <a:avLst/>
          </a:prstGeom>
          <a:noFill/>
        </p:spPr>
        <p:txBody>
          <a:bodyPr wrap="square" rtlCol="0">
            <a:spAutoFit/>
          </a:bodyPr>
          <a:lstStyle/>
          <a:p>
            <a:pPr algn="ctr"/>
            <a:r>
              <a:rPr lang="hu-HU" sz="3600" dirty="0">
                <a:latin typeface="Futura" panose="01000000000000000000" pitchFamily="2" charset="0"/>
              </a:rPr>
              <a:t>1042Hz</a:t>
            </a:r>
            <a:endParaRPr lang="hu-HU" sz="2800" dirty="0">
              <a:latin typeface="Futura" panose="01000000000000000000" pitchFamily="2" charset="0"/>
            </a:endParaRPr>
          </a:p>
        </p:txBody>
      </p:sp>
      <p:pic>
        <p:nvPicPr>
          <p:cNvPr id="6" name="1042 hz">
            <a:hlinkClick r:id="" action="ppaction://media"/>
            <a:extLst>
              <a:ext uri="{FF2B5EF4-FFF2-40B4-BE49-F238E27FC236}">
                <a16:creationId xmlns:a16="http://schemas.microsoft.com/office/drawing/2014/main" id="{A9BF4084-B213-4B46-93BF-E7DCDDC7F6AE}"/>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553450" y="3658285"/>
            <a:ext cx="609600" cy="609600"/>
          </a:xfrm>
          <a:prstGeom prst="rect">
            <a:avLst/>
          </a:prstGeom>
        </p:spPr>
      </p:pic>
      <p:sp>
        <p:nvSpPr>
          <p:cNvPr id="7" name="Ellipszis 6">
            <a:extLst>
              <a:ext uri="{FF2B5EF4-FFF2-40B4-BE49-F238E27FC236}">
                <a16:creationId xmlns:a16="http://schemas.microsoft.com/office/drawing/2014/main" id="{1546F055-624D-4FDE-A4E2-EE0662FFB4F2}"/>
              </a:ext>
            </a:extLst>
          </p:cNvPr>
          <p:cNvSpPr/>
          <p:nvPr/>
        </p:nvSpPr>
        <p:spPr>
          <a:xfrm>
            <a:off x="2171700" y="2419350"/>
            <a:ext cx="2371725" cy="2343150"/>
          </a:xfrm>
          <a:prstGeom prst="ellipse">
            <a:avLst/>
          </a:prstGeom>
          <a:solidFill>
            <a:srgbClr val="F7A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Ellipszis 7">
            <a:extLst>
              <a:ext uri="{FF2B5EF4-FFF2-40B4-BE49-F238E27FC236}">
                <a16:creationId xmlns:a16="http://schemas.microsoft.com/office/drawing/2014/main" id="{14926147-EBCB-4C54-8AE5-AF2214832B32}"/>
              </a:ext>
            </a:extLst>
          </p:cNvPr>
          <p:cNvSpPr/>
          <p:nvPr/>
        </p:nvSpPr>
        <p:spPr>
          <a:xfrm>
            <a:off x="7648575" y="2257425"/>
            <a:ext cx="2371725" cy="2343150"/>
          </a:xfrm>
          <a:prstGeom prst="ellipse">
            <a:avLst/>
          </a:prstGeom>
          <a:solidFill>
            <a:srgbClr val="F7A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Ellipszis 8">
            <a:extLst>
              <a:ext uri="{FF2B5EF4-FFF2-40B4-BE49-F238E27FC236}">
                <a16:creationId xmlns:a16="http://schemas.microsoft.com/office/drawing/2014/main" id="{1A1D24FC-AD2C-482F-B075-2826283A4B4F}"/>
              </a:ext>
            </a:extLst>
          </p:cNvPr>
          <p:cNvSpPr/>
          <p:nvPr/>
        </p:nvSpPr>
        <p:spPr>
          <a:xfrm>
            <a:off x="7737105" y="2419350"/>
            <a:ext cx="2371725" cy="2343150"/>
          </a:xfrm>
          <a:prstGeom prst="ellipse">
            <a:avLst/>
          </a:prstGeom>
          <a:solidFill>
            <a:srgbClr val="F7A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13935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145"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01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27" fill="hold" display="0">
                  <p:stCondLst>
                    <p:cond delay="indefinite"/>
                  </p:stCondLst>
                  <p:endCondLst>
                    <p:cond evt="onStopAudio" delay="0">
                      <p:tgtEl>
                        <p:sldTgt/>
                      </p:tgtEl>
                    </p:cond>
                    <p:cond evt="onNext" delay="0">
                      <p:tgtEl>
                        <p:sldTgt/>
                      </p:tgtEl>
                    </p:cond>
                  </p:endCondLst>
                </p:cTn>
                <p:tgtEl>
                  <p:spTgt spid="6"/>
                </p:tgtEl>
              </p:cMediaNode>
            </p:audio>
          </p:childTnLst>
        </p:cTn>
      </p:par>
    </p:tnLst>
    <p:bldLst>
      <p:bldP spid="7" grpId="0" animBg="1"/>
      <p:bldP spid="8" grpId="0" animBg="1"/>
      <p:bldP spid="9" grpId="0" animBg="1"/>
    </p:bld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1458</TotalTime>
  <Words>625</Words>
  <Application>Microsoft Office PowerPoint</Application>
  <PresentationFormat>Szélesvásznú</PresentationFormat>
  <Paragraphs>82</Paragraphs>
  <Slides>30</Slides>
  <Notes>0</Notes>
  <HiddenSlides>0</HiddenSlides>
  <MMClips>11</MMClips>
  <ScaleCrop>false</ScaleCrop>
  <HeadingPairs>
    <vt:vector size="6" baseType="variant">
      <vt:variant>
        <vt:lpstr>Használt betűtípusok</vt:lpstr>
      </vt:variant>
      <vt:variant>
        <vt:i4>7</vt:i4>
      </vt:variant>
      <vt:variant>
        <vt:lpstr>Téma</vt:lpstr>
      </vt:variant>
      <vt:variant>
        <vt:i4>1</vt:i4>
      </vt:variant>
      <vt:variant>
        <vt:lpstr>Diacímek</vt:lpstr>
      </vt:variant>
      <vt:variant>
        <vt:i4>30</vt:i4>
      </vt:variant>
    </vt:vector>
  </HeadingPairs>
  <TitlesOfParts>
    <vt:vector size="38" baseType="lpstr">
      <vt:lpstr>Android 101</vt:lpstr>
      <vt:lpstr>Arial</vt:lpstr>
      <vt:lpstr>Calibri</vt:lpstr>
      <vt:lpstr>Calibri Light</vt:lpstr>
      <vt:lpstr>Futura</vt:lpstr>
      <vt:lpstr>IvarText</vt:lpstr>
      <vt:lpstr>Söhne</vt:lpstr>
      <vt:lpstr>Office-téma</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Gergely István</dc:creator>
  <cp:lastModifiedBy>István Gergely</cp:lastModifiedBy>
  <cp:revision>55</cp:revision>
  <dcterms:created xsi:type="dcterms:W3CDTF">2024-05-01T11:53:27Z</dcterms:created>
  <dcterms:modified xsi:type="dcterms:W3CDTF">2024-05-04T12:29:22Z</dcterms:modified>
</cp:coreProperties>
</file>